
<file path=[Content_Types].xml><?xml version="1.0" encoding="utf-8"?>
<Types xmlns="http://schemas.openxmlformats.org/package/2006/content-types">
  <Default Extension="bin" ContentType="audio/unknown"/>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theme/theme7.xml" ContentType="application/vnd.openxmlformats-officedocument.theme+xml"/>
  <Override PartName="/ppt/slideLayouts/slideLayout8.xml" ContentType="application/vnd.openxmlformats-officedocument.presentationml.slideLayout+xml"/>
  <Override PartName="/ppt/theme/theme8.xml" ContentType="application/vnd.openxmlformats-officedocument.theme+xml"/>
  <Override PartName="/ppt/slideLayouts/slideLayout9.xml" ContentType="application/vnd.openxmlformats-officedocument.presentationml.slideLayout+xml"/>
  <Override PartName="/ppt/theme/theme9.xml" ContentType="application/vnd.openxmlformats-officedocument.theme+xml"/>
  <Override PartName="/ppt/slideLayouts/slideLayout10.xml" ContentType="application/vnd.openxmlformats-officedocument.presentationml.slideLayout+xml"/>
  <Override PartName="/ppt/theme/theme10.xml" ContentType="application/vnd.openxmlformats-officedocument.theme+xml"/>
  <Override PartName="/ppt/slideLayouts/slideLayout11.xml" ContentType="application/vnd.openxmlformats-officedocument.presentationml.slideLayout+xml"/>
  <Override PartName="/ppt/theme/theme11.xml" ContentType="application/vnd.openxmlformats-officedocument.theme+xml"/>
  <Override PartName="/ppt/slideLayouts/slideLayout12.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4" r:id="rId3"/>
    <p:sldMasterId id="2147483666" r:id="rId4"/>
    <p:sldMasterId id="2147483668" r:id="rId5"/>
    <p:sldMasterId id="2147483670" r:id="rId6"/>
    <p:sldMasterId id="2147483676" r:id="rId7"/>
    <p:sldMasterId id="2147483678" r:id="rId8"/>
    <p:sldMasterId id="2147483680" r:id="rId9"/>
    <p:sldMasterId id="2147483682" r:id="rId10"/>
    <p:sldMasterId id="2147483684" r:id="rId11"/>
    <p:sldMasterId id="2147483686" r:id="rId12"/>
  </p:sldMasterIdLst>
  <p:notesMasterIdLst>
    <p:notesMasterId r:id="rId34"/>
  </p:notesMasterIdLst>
  <p:sldIdLst>
    <p:sldId id="257" r:id="rId13"/>
    <p:sldId id="278" r:id="rId14"/>
    <p:sldId id="258" r:id="rId15"/>
    <p:sldId id="259" r:id="rId16"/>
    <p:sldId id="279" r:id="rId17"/>
    <p:sldId id="260" r:id="rId18"/>
    <p:sldId id="261" r:id="rId19"/>
    <p:sldId id="262" r:id="rId20"/>
    <p:sldId id="265" r:id="rId21"/>
    <p:sldId id="266" r:id="rId22"/>
    <p:sldId id="267" r:id="rId23"/>
    <p:sldId id="268" r:id="rId24"/>
    <p:sldId id="280" r:id="rId25"/>
    <p:sldId id="281" r:id="rId26"/>
    <p:sldId id="269" r:id="rId27"/>
    <p:sldId id="270" r:id="rId28"/>
    <p:sldId id="282" r:id="rId29"/>
    <p:sldId id="283" r:id="rId30"/>
    <p:sldId id="285" r:id="rId31"/>
    <p:sldId id="286" r:id="rId32"/>
    <p:sldId id="284"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slide" Target="slides/slide9.xml"/><Relationship Id="rId34" Type="http://schemas.openxmlformats.org/officeDocument/2006/relationships/notesMaster" Target="notesMasters/notesMaster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viewProps" Target="viewProps.xml"/><Relationship Id="rId10" Type="http://schemas.openxmlformats.org/officeDocument/2006/relationships/slideMaster" Target="slideMasters/slideMaster10.xml"/><Relationship Id="rId19" Type="http://schemas.openxmlformats.org/officeDocument/2006/relationships/slide" Target="slides/slide7.xml"/><Relationship Id="rId31" Type="http://schemas.openxmlformats.org/officeDocument/2006/relationships/slide" Target="slides/slide1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4FA55B-FD74-424A-A459-73C35121A495}"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31194E-FB24-4B01-A807-B525B501E656}" type="slidenum">
              <a:rPr lang="en-US" smtClean="0"/>
              <a:t>‹#›</a:t>
            </a:fld>
            <a:endParaRPr lang="en-US"/>
          </a:p>
        </p:txBody>
      </p:sp>
    </p:spTree>
    <p:extLst>
      <p:ext uri="{BB962C8B-B14F-4D97-AF65-F5344CB8AC3E}">
        <p14:creationId xmlns:p14="http://schemas.microsoft.com/office/powerpoint/2010/main" val="2820351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37931725" indent="-37474525">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C6761D6-745C-4CA1-AC75-6E9B7647A71B}" type="slidenum">
              <a:rPr lang="en-US" altLang="en-US">
                <a:solidFill>
                  <a:prstClr val="black"/>
                </a:solidFill>
              </a:rPr>
              <a:pPr/>
              <a:t>4</a:t>
            </a:fld>
            <a:endParaRPr lang="en-US" altLang="en-US">
              <a:solidFill>
                <a:prstClr val="black"/>
              </a:solidFill>
            </a:endParaRPr>
          </a:p>
        </p:txBody>
      </p:sp>
      <p:sp>
        <p:nvSpPr>
          <p:cNvPr id="71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ES" alt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1282057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37931725" indent="-37474525">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C6761D6-745C-4CA1-AC75-6E9B7647A71B}" type="slidenum">
              <a:rPr lang="en-US" altLang="en-US">
                <a:solidFill>
                  <a:prstClr val="black"/>
                </a:solidFill>
              </a:rPr>
              <a:pPr/>
              <a:t>5</a:t>
            </a:fld>
            <a:endParaRPr lang="en-US" altLang="en-US">
              <a:solidFill>
                <a:prstClr val="black"/>
              </a:solidFill>
            </a:endParaRPr>
          </a:p>
        </p:txBody>
      </p:sp>
      <p:sp>
        <p:nvSpPr>
          <p:cNvPr id="71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ES" alt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1692212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2"/>
          <p:cNvSpPr>
            <a:spLocks noGrp="1" noChangeArrowheads="1"/>
          </p:cNvSpPr>
          <p:nvPr>
            <p:ph type="dt" sz="half" idx="10"/>
          </p:nvPr>
        </p:nvSpPr>
        <p:spPr>
          <a:ln/>
        </p:spPr>
        <p:txBody>
          <a:bodyPr/>
          <a:lstStyle>
            <a:lvl1pPr>
              <a:defRPr/>
            </a:lvl1pPr>
          </a:lstStyle>
          <a:p>
            <a:pPr>
              <a:defRPr/>
            </a:pPr>
            <a:endParaRPr lang="en-US" altLang="en-US">
              <a:solidFill>
                <a:srgbClr val="FFFFFF"/>
              </a:solidFill>
            </a:endParaRPr>
          </a:p>
        </p:txBody>
      </p:sp>
      <p:sp>
        <p:nvSpPr>
          <p:cNvPr id="4" name="Rectangle 13"/>
          <p:cNvSpPr>
            <a:spLocks noGrp="1" noChangeArrowheads="1"/>
          </p:cNvSpPr>
          <p:nvPr>
            <p:ph type="ftr" sz="quarter" idx="11"/>
          </p:nvPr>
        </p:nvSpPr>
        <p:spPr>
          <a:ln/>
        </p:spPr>
        <p:txBody>
          <a:bodyPr/>
          <a:lstStyle>
            <a:lvl1pPr>
              <a:defRPr/>
            </a:lvl1pPr>
          </a:lstStyle>
          <a:p>
            <a:pPr>
              <a:defRPr/>
            </a:pPr>
            <a:endParaRPr lang="en-US" altLang="en-US">
              <a:solidFill>
                <a:srgbClr val="FFFFFF"/>
              </a:solidFill>
            </a:endParaRPr>
          </a:p>
        </p:txBody>
      </p:sp>
      <p:sp>
        <p:nvSpPr>
          <p:cNvPr id="5" name="Rectangle 14"/>
          <p:cNvSpPr>
            <a:spLocks noGrp="1" noChangeArrowheads="1"/>
          </p:cNvSpPr>
          <p:nvPr>
            <p:ph type="sldNum" sz="quarter" idx="12"/>
          </p:nvPr>
        </p:nvSpPr>
        <p:spPr>
          <a:ln/>
        </p:spPr>
        <p:txBody>
          <a:bodyPr/>
          <a:lstStyle>
            <a:lvl1pPr>
              <a:defRPr/>
            </a:lvl1pPr>
          </a:lstStyle>
          <a:p>
            <a:pPr>
              <a:defRPr/>
            </a:pPr>
            <a:fld id="{A0A2728B-4E79-4AD8-89C7-B87476536FF2}"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3182227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lt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ltLang="en-US">
              <a:solidFill>
                <a:srgbClr val="FFFFFF"/>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D81D8103-730E-4C7C-97A8-EE35AECBFEDE}"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1627832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lt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ltLang="en-US">
              <a:solidFill>
                <a:srgbClr val="FFFFFF"/>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D81D8103-730E-4C7C-97A8-EE35AECBFEDE}"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1114762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ltLang="en-US">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ltLang="en-US">
              <a:solidFill>
                <a:srgbClr val="FFFFFF"/>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17737AD6-217C-412E-A88C-8184DAACE632}"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1358169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2"/>
          <p:cNvSpPr>
            <a:spLocks noGrp="1" noChangeArrowheads="1"/>
          </p:cNvSpPr>
          <p:nvPr>
            <p:ph type="dt" sz="half" idx="10"/>
          </p:nvPr>
        </p:nvSpPr>
        <p:spPr>
          <a:ln/>
        </p:spPr>
        <p:txBody>
          <a:bodyPr/>
          <a:lstStyle>
            <a:lvl1pPr>
              <a:defRPr/>
            </a:lvl1pPr>
          </a:lstStyle>
          <a:p>
            <a:pPr>
              <a:defRPr/>
            </a:pPr>
            <a:endParaRPr lang="en-US" altLang="en-US">
              <a:solidFill>
                <a:srgbClr val="FFFFFF"/>
              </a:solidFill>
            </a:endParaRPr>
          </a:p>
        </p:txBody>
      </p:sp>
      <p:sp>
        <p:nvSpPr>
          <p:cNvPr id="4" name="Rectangle 13"/>
          <p:cNvSpPr>
            <a:spLocks noGrp="1" noChangeArrowheads="1"/>
          </p:cNvSpPr>
          <p:nvPr>
            <p:ph type="ftr" sz="quarter" idx="11"/>
          </p:nvPr>
        </p:nvSpPr>
        <p:spPr>
          <a:ln/>
        </p:spPr>
        <p:txBody>
          <a:bodyPr/>
          <a:lstStyle>
            <a:lvl1pPr>
              <a:defRPr/>
            </a:lvl1pPr>
          </a:lstStyle>
          <a:p>
            <a:pPr>
              <a:defRPr/>
            </a:pPr>
            <a:endParaRPr lang="en-US" altLang="en-US">
              <a:solidFill>
                <a:srgbClr val="FFFFFF"/>
              </a:solidFill>
            </a:endParaRPr>
          </a:p>
        </p:txBody>
      </p:sp>
      <p:sp>
        <p:nvSpPr>
          <p:cNvPr id="5" name="Rectangle 14"/>
          <p:cNvSpPr>
            <a:spLocks noGrp="1" noChangeArrowheads="1"/>
          </p:cNvSpPr>
          <p:nvPr>
            <p:ph type="sldNum" sz="quarter" idx="12"/>
          </p:nvPr>
        </p:nvSpPr>
        <p:spPr>
          <a:ln/>
        </p:spPr>
        <p:txBody>
          <a:bodyPr/>
          <a:lstStyle>
            <a:lvl1pPr>
              <a:defRPr/>
            </a:lvl1pPr>
          </a:lstStyle>
          <a:p>
            <a:pPr>
              <a:defRPr/>
            </a:pPr>
            <a:fld id="{A0A2728B-4E79-4AD8-89C7-B87476536FF2}"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403163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ltLang="en-US">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ltLang="en-US">
              <a:solidFill>
                <a:srgbClr val="FFFFFF"/>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17737AD6-217C-412E-A88C-8184DAACE632}"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3588112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ltLang="en-US">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ltLang="en-US">
              <a:solidFill>
                <a:srgbClr val="FFFFFF"/>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17737AD6-217C-412E-A88C-8184DAACE632}"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2205673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ltLang="en-US">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ltLang="en-US">
              <a:solidFill>
                <a:srgbClr val="FFFFFF"/>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17737AD6-217C-412E-A88C-8184DAACE632}"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2631281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lt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ltLang="en-US">
              <a:solidFill>
                <a:srgbClr val="FFFFFF"/>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D81D8103-730E-4C7C-97A8-EE35AECBFEDE}"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1790262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lt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ltLang="en-US">
              <a:solidFill>
                <a:srgbClr val="FFFFFF"/>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D81D8103-730E-4C7C-97A8-EE35AECBFEDE}"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1117541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lt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ltLang="en-US">
              <a:solidFill>
                <a:srgbClr val="FFFFFF"/>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D81D8103-730E-4C7C-97A8-EE35AECBFEDE}"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907977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lt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ltLang="en-US">
              <a:solidFill>
                <a:srgbClr val="FFFFFF"/>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D81D8103-730E-4C7C-97A8-EE35AECBFEDE}" type="slidenum">
              <a:rPr lang="en-US" altLang="en-US">
                <a:solidFill>
                  <a:srgbClr val="FFFFFF"/>
                </a:solidFill>
              </a:rPr>
              <a:pPr>
                <a:defRPr/>
              </a:pPr>
              <a:t>‹#›</a:t>
            </a:fld>
            <a:endParaRPr lang="en-US" altLang="en-US">
              <a:solidFill>
                <a:srgbClr val="FFFFFF"/>
              </a:solidFill>
            </a:endParaRPr>
          </a:p>
        </p:txBody>
      </p:sp>
    </p:spTree>
    <p:extLst>
      <p:ext uri="{BB962C8B-B14F-4D97-AF65-F5344CB8AC3E}">
        <p14:creationId xmlns:p14="http://schemas.microsoft.com/office/powerpoint/2010/main" val="274457349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11.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12.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 y="3902076"/>
            <a:ext cx="4533900" cy="2949575"/>
            <a:chOff x="0" y="2458"/>
            <a:chExt cx="2142" cy="1858"/>
          </a:xfrm>
        </p:grpSpPr>
        <p:sp>
          <p:nvSpPr>
            <p:cNvPr id="23555" name="Freeform 3"/>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6" name="Freeform 4"/>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7" name="Freeform 5"/>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8" name="Freeform 6"/>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1036"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sp>
          <p:nvSpPr>
            <p:cNvPr id="1037"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sp>
          <p:nvSpPr>
            <p:cNvPr id="1038"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grpSp>
      <p:sp>
        <p:nvSpPr>
          <p:cNvPr id="23562" name="Rectangle 10"/>
          <p:cNvSpPr>
            <a:spLocks noGrp="1" noChangeArrowheads="1"/>
          </p:cNvSpPr>
          <p:nvPr>
            <p:ph type="title"/>
          </p:nvPr>
        </p:nvSpPr>
        <p:spPr bwMode="auto">
          <a:xfrm>
            <a:off x="609600" y="277814"/>
            <a:ext cx="10972800" cy="1139825"/>
          </a:xfrm>
          <a:prstGeom prst="rect">
            <a:avLst/>
          </a:prstGeom>
          <a:noFill/>
          <a:ln>
            <a:noFill/>
          </a:ln>
          <a:effectLst/>
          <a:extLst/>
        </p:spPr>
        <p:txBody>
          <a:bodyPr vert="horz" wrap="square" lIns="91440" tIns="45720" rIns="91440" bIns="45720" numCol="1" anchor="ctr" anchorCtr="1" compatLnSpc="1">
            <a:prstTxWarp prst="textNoShape">
              <a:avLst/>
            </a:prstTxWarp>
          </a:bodyPr>
          <a:lstStyle/>
          <a:p>
            <a:pPr lvl="0"/>
            <a:r>
              <a:rPr lang="en-US" altLang="en-US"/>
              <a:t>Click to edit Master title style</a:t>
            </a:r>
          </a:p>
        </p:txBody>
      </p:sp>
      <p:sp>
        <p:nvSpPr>
          <p:cNvPr id="23563" name="Rectangle 11"/>
          <p:cNvSpPr>
            <a:spLocks noGrp="1" noChangeArrowheads="1"/>
          </p:cNvSpPr>
          <p:nvPr>
            <p:ph type="body" idx="1"/>
          </p:nvPr>
        </p:nvSpPr>
        <p:spPr bwMode="auto">
          <a:xfrm>
            <a:off x="609600" y="1600201"/>
            <a:ext cx="10972800" cy="45307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3564" name="Rectangle 12"/>
          <p:cNvSpPr>
            <a:spLocks noGrp="1" noChangeArrowheads="1"/>
          </p:cNvSpPr>
          <p:nvPr>
            <p:ph type="dt" sz="half" idx="2"/>
          </p:nvPr>
        </p:nvSpPr>
        <p:spPr bwMode="auto">
          <a:xfrm>
            <a:off x="609600" y="6248400"/>
            <a:ext cx="2844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10199"/>
                  </a:outerShdw>
                </a:effectLst>
                <a:latin typeface="Arial" charset="0"/>
                <a:ea typeface="+mn-ea"/>
                <a:cs typeface="+mn-cs"/>
              </a:defRPr>
            </a:lvl1pPr>
          </a:lstStyle>
          <a:p>
            <a:pPr fontAlgn="base">
              <a:spcBef>
                <a:spcPct val="0"/>
              </a:spcBef>
              <a:spcAft>
                <a:spcPct val="0"/>
              </a:spcAft>
              <a:defRPr/>
            </a:pPr>
            <a:endParaRPr lang="en-US" altLang="en-US">
              <a:solidFill>
                <a:srgbClr val="FFFFFF"/>
              </a:solidFill>
            </a:endParaRPr>
          </a:p>
        </p:txBody>
      </p:sp>
      <p:sp>
        <p:nvSpPr>
          <p:cNvPr id="23565" name="Rectangle 13"/>
          <p:cNvSpPr>
            <a:spLocks noGrp="1" noChangeArrowheads="1"/>
          </p:cNvSpPr>
          <p:nvPr>
            <p:ph type="ftr" sz="quarter" idx="3"/>
          </p:nvPr>
        </p:nvSpPr>
        <p:spPr bwMode="auto">
          <a:xfrm>
            <a:off x="4165600" y="6248400"/>
            <a:ext cx="3860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10199"/>
                  </a:outerShdw>
                </a:effectLst>
                <a:latin typeface="Arial" charset="0"/>
                <a:ea typeface="+mn-ea"/>
                <a:cs typeface="+mn-cs"/>
              </a:defRPr>
            </a:lvl1pPr>
          </a:lstStyle>
          <a:p>
            <a:pPr fontAlgn="base">
              <a:spcBef>
                <a:spcPct val="0"/>
              </a:spcBef>
              <a:spcAft>
                <a:spcPct val="0"/>
              </a:spcAft>
              <a:defRPr/>
            </a:pPr>
            <a:endParaRPr lang="en-US" altLang="en-US">
              <a:solidFill>
                <a:srgbClr val="FFFFFF"/>
              </a:solidFill>
            </a:endParaRPr>
          </a:p>
        </p:txBody>
      </p:sp>
      <p:sp>
        <p:nvSpPr>
          <p:cNvPr id="23566" name="Rectangle 14"/>
          <p:cNvSpPr>
            <a:spLocks noGrp="1" noChangeArrowheads="1"/>
          </p:cNvSpPr>
          <p:nvPr>
            <p:ph type="sldNum" sz="quarter" idx="4"/>
          </p:nvPr>
        </p:nvSpPr>
        <p:spPr bwMode="auto">
          <a:xfrm>
            <a:off x="8737600" y="6248400"/>
            <a:ext cx="2844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000" smtClean="0">
                <a:effectLst>
                  <a:outerShdw blurRad="38100" dist="38100" dir="2700000" algn="tl">
                    <a:srgbClr val="010199"/>
                  </a:outerShdw>
                </a:effectLst>
              </a:defRPr>
            </a:lvl1pPr>
          </a:lstStyle>
          <a:p>
            <a:pPr fontAlgn="base">
              <a:spcBef>
                <a:spcPct val="0"/>
              </a:spcBef>
              <a:spcAft>
                <a:spcPct val="0"/>
              </a:spcAft>
              <a:defRPr/>
            </a:pPr>
            <a:fld id="{80A868AF-11F5-4330-9E54-D357B0964BB1}" type="slidenum">
              <a:rPr lang="en-US" altLang="en-US">
                <a:solidFill>
                  <a:srgbClr val="FFFFFF"/>
                </a:solidFill>
                <a:ea typeface="ＭＳ Ｐゴシック" panose="020B0600070205080204" pitchFamily="34" charset="-128"/>
              </a:rPr>
              <a:pPr fontAlgn="base">
                <a:spcBef>
                  <a:spcPct val="0"/>
                </a:spcBef>
                <a:spcAft>
                  <a:spcPct val="0"/>
                </a:spcAft>
                <a:defRPr/>
              </a:pPr>
              <a:t>‹#›</a:t>
            </a:fld>
            <a:endParaRPr lang="en-US" altLang="en-US">
              <a:solidFill>
                <a:srgbClr val="FFFFFF"/>
              </a:solidFill>
              <a:ea typeface="ＭＳ Ｐゴシック" panose="020B0600070205080204" pitchFamily="34" charset="-128"/>
            </a:endParaRPr>
          </a:p>
        </p:txBody>
      </p:sp>
    </p:spTree>
    <p:extLst>
      <p:ext uri="{BB962C8B-B14F-4D97-AF65-F5344CB8AC3E}">
        <p14:creationId xmlns:p14="http://schemas.microsoft.com/office/powerpoint/2010/main" val="3716885790"/>
      </p:ext>
    </p:extLst>
  </p:cSld>
  <p:clrMap bg1="dk2" tx1="lt1" bg2="dk1" tx2="lt2" accent1="accent1" accent2="accent2" accent3="accent3" accent4="accent4" accent5="accent5" accent6="accent6" hlink="hlink" folHlink="folHlink"/>
  <p:sldLayoutIdLst>
    <p:sldLayoutId id="2147483661" r:id="rId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ＭＳ Ｐゴシック" pitchFamily="-84" charset="-128"/>
          <a:cs typeface="ＭＳ Ｐゴシック" pitchFamily="-84" charset="-128"/>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a:solidFill>
            <a:schemeClr val="tx1"/>
          </a:solidFill>
          <a:effectLst>
            <a:outerShdw blurRad="38100" dist="38100" dir="2700000" algn="tl">
              <a:srgbClr val="010199"/>
            </a:outerShdw>
          </a:effectLst>
          <a:latin typeface="+mn-lt"/>
          <a:ea typeface="ＭＳ Ｐゴシック" pitchFamily="-84" charset="-128"/>
          <a:cs typeface="ＭＳ Ｐゴシック" pitchFamily="-84" charset="-128"/>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a:solidFill>
            <a:schemeClr val="tx1"/>
          </a:solidFill>
          <a:effectLst>
            <a:outerShdw blurRad="38100" dist="38100" dir="2700000" algn="tl">
              <a:srgbClr val="010199"/>
            </a:outerShdw>
          </a:effectLst>
          <a:latin typeface="+mn-lt"/>
          <a:ea typeface="ＭＳ Ｐゴシック" pitchFamily="-84" charset="-128"/>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a:solidFill>
            <a:schemeClr val="tx1"/>
          </a:solidFill>
          <a:effectLst>
            <a:outerShdw blurRad="38100" dist="38100" dir="2700000" algn="tl">
              <a:srgbClr val="010199"/>
            </a:outerShdw>
          </a:effectLst>
          <a:latin typeface="+mn-lt"/>
          <a:ea typeface="ＭＳ Ｐゴシック" pitchFamily="-84" charset="-128"/>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ea typeface="ＭＳ Ｐゴシック" pitchFamily="-84" charset="-128"/>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ea typeface="ＭＳ Ｐゴシック" pitchFamily="-84" charset="-128"/>
        </a:defRPr>
      </a:lvl5pPr>
      <a:lvl6pPr marL="25146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 y="3902076"/>
            <a:ext cx="4533900" cy="2949575"/>
            <a:chOff x="0" y="2458"/>
            <a:chExt cx="2142" cy="1858"/>
          </a:xfrm>
        </p:grpSpPr>
        <p:sp>
          <p:nvSpPr>
            <p:cNvPr id="23555" name="Freeform 3"/>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6" name="Freeform 4"/>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7" name="Freeform 5"/>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8" name="Freeform 6"/>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1036"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sp>
          <p:nvSpPr>
            <p:cNvPr id="1037"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sp>
          <p:nvSpPr>
            <p:cNvPr id="1038"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grpSp>
      <p:sp>
        <p:nvSpPr>
          <p:cNvPr id="23562" name="Rectangle 10"/>
          <p:cNvSpPr>
            <a:spLocks noGrp="1" noChangeArrowheads="1"/>
          </p:cNvSpPr>
          <p:nvPr>
            <p:ph type="title"/>
          </p:nvPr>
        </p:nvSpPr>
        <p:spPr bwMode="auto">
          <a:xfrm>
            <a:off x="609600" y="277814"/>
            <a:ext cx="10972800" cy="1139825"/>
          </a:xfrm>
          <a:prstGeom prst="rect">
            <a:avLst/>
          </a:prstGeom>
          <a:noFill/>
          <a:ln>
            <a:noFill/>
          </a:ln>
          <a:effectLst/>
          <a:extLst/>
        </p:spPr>
        <p:txBody>
          <a:bodyPr vert="horz" wrap="square" lIns="91440" tIns="45720" rIns="91440" bIns="45720" numCol="1" anchor="ctr" anchorCtr="1" compatLnSpc="1">
            <a:prstTxWarp prst="textNoShape">
              <a:avLst/>
            </a:prstTxWarp>
          </a:bodyPr>
          <a:lstStyle/>
          <a:p>
            <a:pPr lvl="0"/>
            <a:r>
              <a:rPr lang="en-US" altLang="en-US"/>
              <a:t>Click to edit Master title style</a:t>
            </a:r>
          </a:p>
        </p:txBody>
      </p:sp>
      <p:sp>
        <p:nvSpPr>
          <p:cNvPr id="23563" name="Rectangle 11"/>
          <p:cNvSpPr>
            <a:spLocks noGrp="1" noChangeArrowheads="1"/>
          </p:cNvSpPr>
          <p:nvPr>
            <p:ph type="body" idx="1"/>
          </p:nvPr>
        </p:nvSpPr>
        <p:spPr bwMode="auto">
          <a:xfrm>
            <a:off x="609600" y="1600201"/>
            <a:ext cx="10972800" cy="45307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3564" name="Rectangle 12"/>
          <p:cNvSpPr>
            <a:spLocks noGrp="1" noChangeArrowheads="1"/>
          </p:cNvSpPr>
          <p:nvPr>
            <p:ph type="dt" sz="half" idx="2"/>
          </p:nvPr>
        </p:nvSpPr>
        <p:spPr bwMode="auto">
          <a:xfrm>
            <a:off x="609600" y="6248400"/>
            <a:ext cx="2844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10199"/>
                  </a:outerShdw>
                </a:effectLst>
                <a:latin typeface="Arial" charset="0"/>
                <a:ea typeface="+mn-ea"/>
                <a:cs typeface="+mn-cs"/>
              </a:defRPr>
            </a:lvl1pPr>
          </a:lstStyle>
          <a:p>
            <a:pPr fontAlgn="base">
              <a:spcBef>
                <a:spcPct val="0"/>
              </a:spcBef>
              <a:spcAft>
                <a:spcPct val="0"/>
              </a:spcAft>
              <a:defRPr/>
            </a:pPr>
            <a:endParaRPr lang="en-US" altLang="en-US">
              <a:solidFill>
                <a:srgbClr val="FFFFFF"/>
              </a:solidFill>
            </a:endParaRPr>
          </a:p>
        </p:txBody>
      </p:sp>
      <p:sp>
        <p:nvSpPr>
          <p:cNvPr id="23565" name="Rectangle 13"/>
          <p:cNvSpPr>
            <a:spLocks noGrp="1" noChangeArrowheads="1"/>
          </p:cNvSpPr>
          <p:nvPr>
            <p:ph type="ftr" sz="quarter" idx="3"/>
          </p:nvPr>
        </p:nvSpPr>
        <p:spPr bwMode="auto">
          <a:xfrm>
            <a:off x="4165600" y="6248400"/>
            <a:ext cx="3860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10199"/>
                  </a:outerShdw>
                </a:effectLst>
                <a:latin typeface="Arial" charset="0"/>
                <a:ea typeface="+mn-ea"/>
                <a:cs typeface="+mn-cs"/>
              </a:defRPr>
            </a:lvl1pPr>
          </a:lstStyle>
          <a:p>
            <a:pPr fontAlgn="base">
              <a:spcBef>
                <a:spcPct val="0"/>
              </a:spcBef>
              <a:spcAft>
                <a:spcPct val="0"/>
              </a:spcAft>
              <a:defRPr/>
            </a:pPr>
            <a:endParaRPr lang="en-US" altLang="en-US">
              <a:solidFill>
                <a:srgbClr val="FFFFFF"/>
              </a:solidFill>
            </a:endParaRPr>
          </a:p>
        </p:txBody>
      </p:sp>
      <p:sp>
        <p:nvSpPr>
          <p:cNvPr id="23566" name="Rectangle 14"/>
          <p:cNvSpPr>
            <a:spLocks noGrp="1" noChangeArrowheads="1"/>
          </p:cNvSpPr>
          <p:nvPr>
            <p:ph type="sldNum" sz="quarter" idx="4"/>
          </p:nvPr>
        </p:nvSpPr>
        <p:spPr bwMode="auto">
          <a:xfrm>
            <a:off x="8737600" y="6248400"/>
            <a:ext cx="2844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000" smtClean="0">
                <a:effectLst>
                  <a:outerShdw blurRad="38100" dist="38100" dir="2700000" algn="tl">
                    <a:srgbClr val="010199"/>
                  </a:outerShdw>
                </a:effectLst>
              </a:defRPr>
            </a:lvl1pPr>
          </a:lstStyle>
          <a:p>
            <a:pPr fontAlgn="base">
              <a:spcBef>
                <a:spcPct val="0"/>
              </a:spcBef>
              <a:spcAft>
                <a:spcPct val="0"/>
              </a:spcAft>
              <a:defRPr/>
            </a:pPr>
            <a:fld id="{80A868AF-11F5-4330-9E54-D357B0964BB1}" type="slidenum">
              <a:rPr lang="en-US" altLang="en-US">
                <a:solidFill>
                  <a:srgbClr val="FFFFFF"/>
                </a:solidFill>
                <a:ea typeface="ＭＳ Ｐゴシック" panose="020B0600070205080204" pitchFamily="34" charset="-128"/>
              </a:rPr>
              <a:pPr fontAlgn="base">
                <a:spcBef>
                  <a:spcPct val="0"/>
                </a:spcBef>
                <a:spcAft>
                  <a:spcPct val="0"/>
                </a:spcAft>
                <a:defRPr/>
              </a:pPr>
              <a:t>‹#›</a:t>
            </a:fld>
            <a:endParaRPr lang="en-US" altLang="en-US">
              <a:solidFill>
                <a:srgbClr val="FFFFFF"/>
              </a:solidFill>
              <a:ea typeface="ＭＳ Ｐゴシック" panose="020B0600070205080204" pitchFamily="34" charset="-128"/>
            </a:endParaRPr>
          </a:p>
        </p:txBody>
      </p:sp>
    </p:spTree>
    <p:extLst>
      <p:ext uri="{BB962C8B-B14F-4D97-AF65-F5344CB8AC3E}">
        <p14:creationId xmlns:p14="http://schemas.microsoft.com/office/powerpoint/2010/main" val="1027217878"/>
      </p:ext>
    </p:extLst>
  </p:cSld>
  <p:clrMap bg1="dk2" tx1="lt1" bg2="dk1" tx2="lt2" accent1="accent1" accent2="accent2" accent3="accent3" accent4="accent4" accent5="accent5" accent6="accent6" hlink="hlink" folHlink="folHlink"/>
  <p:sldLayoutIdLst>
    <p:sldLayoutId id="2147483683" r:id="rId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ＭＳ Ｐゴシック" pitchFamily="-84" charset="-128"/>
          <a:cs typeface="ＭＳ Ｐゴシック" pitchFamily="-84" charset="-128"/>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a:solidFill>
            <a:schemeClr val="tx1"/>
          </a:solidFill>
          <a:effectLst>
            <a:outerShdw blurRad="38100" dist="38100" dir="2700000" algn="tl">
              <a:srgbClr val="010199"/>
            </a:outerShdw>
          </a:effectLst>
          <a:latin typeface="+mn-lt"/>
          <a:ea typeface="ＭＳ Ｐゴシック" pitchFamily="-84" charset="-128"/>
          <a:cs typeface="ＭＳ Ｐゴシック" pitchFamily="-84" charset="-128"/>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a:solidFill>
            <a:schemeClr val="tx1"/>
          </a:solidFill>
          <a:effectLst>
            <a:outerShdw blurRad="38100" dist="38100" dir="2700000" algn="tl">
              <a:srgbClr val="010199"/>
            </a:outerShdw>
          </a:effectLst>
          <a:latin typeface="+mn-lt"/>
          <a:ea typeface="ＭＳ Ｐゴシック" pitchFamily="-84" charset="-128"/>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a:solidFill>
            <a:schemeClr val="tx1"/>
          </a:solidFill>
          <a:effectLst>
            <a:outerShdw blurRad="38100" dist="38100" dir="2700000" algn="tl">
              <a:srgbClr val="010199"/>
            </a:outerShdw>
          </a:effectLst>
          <a:latin typeface="+mn-lt"/>
          <a:ea typeface="ＭＳ Ｐゴシック" pitchFamily="-84" charset="-128"/>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ea typeface="ＭＳ Ｐゴシック" pitchFamily="-84" charset="-128"/>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ea typeface="ＭＳ Ｐゴシック" pitchFamily="-84" charset="-128"/>
        </a:defRPr>
      </a:lvl5pPr>
      <a:lvl6pPr marL="25146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 y="3902076"/>
            <a:ext cx="4533900" cy="2949575"/>
            <a:chOff x="0" y="2458"/>
            <a:chExt cx="2142" cy="1858"/>
          </a:xfrm>
        </p:grpSpPr>
        <p:sp>
          <p:nvSpPr>
            <p:cNvPr id="23555" name="Freeform 3"/>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6" name="Freeform 4"/>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7" name="Freeform 5"/>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8" name="Freeform 6"/>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1036"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sp>
          <p:nvSpPr>
            <p:cNvPr id="1037"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sp>
          <p:nvSpPr>
            <p:cNvPr id="1038"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grpSp>
      <p:sp>
        <p:nvSpPr>
          <p:cNvPr id="23562" name="Rectangle 10"/>
          <p:cNvSpPr>
            <a:spLocks noGrp="1" noChangeArrowheads="1"/>
          </p:cNvSpPr>
          <p:nvPr>
            <p:ph type="title"/>
          </p:nvPr>
        </p:nvSpPr>
        <p:spPr bwMode="auto">
          <a:xfrm>
            <a:off x="609600" y="277814"/>
            <a:ext cx="10972800" cy="1139825"/>
          </a:xfrm>
          <a:prstGeom prst="rect">
            <a:avLst/>
          </a:prstGeom>
          <a:noFill/>
          <a:ln>
            <a:noFill/>
          </a:ln>
          <a:effectLst/>
          <a:extLst/>
        </p:spPr>
        <p:txBody>
          <a:bodyPr vert="horz" wrap="square" lIns="91440" tIns="45720" rIns="91440" bIns="45720" numCol="1" anchor="ctr" anchorCtr="1" compatLnSpc="1">
            <a:prstTxWarp prst="textNoShape">
              <a:avLst/>
            </a:prstTxWarp>
          </a:bodyPr>
          <a:lstStyle/>
          <a:p>
            <a:pPr lvl="0"/>
            <a:r>
              <a:rPr lang="en-US" altLang="en-US"/>
              <a:t>Click to edit Master title style</a:t>
            </a:r>
          </a:p>
        </p:txBody>
      </p:sp>
      <p:sp>
        <p:nvSpPr>
          <p:cNvPr id="23563" name="Rectangle 11"/>
          <p:cNvSpPr>
            <a:spLocks noGrp="1" noChangeArrowheads="1"/>
          </p:cNvSpPr>
          <p:nvPr>
            <p:ph type="body" idx="1"/>
          </p:nvPr>
        </p:nvSpPr>
        <p:spPr bwMode="auto">
          <a:xfrm>
            <a:off x="609600" y="1600201"/>
            <a:ext cx="10972800" cy="45307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3564" name="Rectangle 12"/>
          <p:cNvSpPr>
            <a:spLocks noGrp="1" noChangeArrowheads="1"/>
          </p:cNvSpPr>
          <p:nvPr>
            <p:ph type="dt" sz="half" idx="2"/>
          </p:nvPr>
        </p:nvSpPr>
        <p:spPr bwMode="auto">
          <a:xfrm>
            <a:off x="609600" y="6248400"/>
            <a:ext cx="2844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10199"/>
                  </a:outerShdw>
                </a:effectLst>
                <a:latin typeface="Arial" charset="0"/>
                <a:ea typeface="+mn-ea"/>
                <a:cs typeface="+mn-cs"/>
              </a:defRPr>
            </a:lvl1pPr>
          </a:lstStyle>
          <a:p>
            <a:pPr fontAlgn="base">
              <a:spcBef>
                <a:spcPct val="0"/>
              </a:spcBef>
              <a:spcAft>
                <a:spcPct val="0"/>
              </a:spcAft>
              <a:defRPr/>
            </a:pPr>
            <a:endParaRPr lang="en-US" altLang="en-US">
              <a:solidFill>
                <a:srgbClr val="FFFFFF"/>
              </a:solidFill>
            </a:endParaRPr>
          </a:p>
        </p:txBody>
      </p:sp>
      <p:sp>
        <p:nvSpPr>
          <p:cNvPr id="23565" name="Rectangle 13"/>
          <p:cNvSpPr>
            <a:spLocks noGrp="1" noChangeArrowheads="1"/>
          </p:cNvSpPr>
          <p:nvPr>
            <p:ph type="ftr" sz="quarter" idx="3"/>
          </p:nvPr>
        </p:nvSpPr>
        <p:spPr bwMode="auto">
          <a:xfrm>
            <a:off x="4165600" y="6248400"/>
            <a:ext cx="3860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10199"/>
                  </a:outerShdw>
                </a:effectLst>
                <a:latin typeface="Arial" charset="0"/>
                <a:ea typeface="+mn-ea"/>
                <a:cs typeface="+mn-cs"/>
              </a:defRPr>
            </a:lvl1pPr>
          </a:lstStyle>
          <a:p>
            <a:pPr fontAlgn="base">
              <a:spcBef>
                <a:spcPct val="0"/>
              </a:spcBef>
              <a:spcAft>
                <a:spcPct val="0"/>
              </a:spcAft>
              <a:defRPr/>
            </a:pPr>
            <a:endParaRPr lang="en-US" altLang="en-US">
              <a:solidFill>
                <a:srgbClr val="FFFFFF"/>
              </a:solidFill>
            </a:endParaRPr>
          </a:p>
        </p:txBody>
      </p:sp>
      <p:sp>
        <p:nvSpPr>
          <p:cNvPr id="23566" name="Rectangle 14"/>
          <p:cNvSpPr>
            <a:spLocks noGrp="1" noChangeArrowheads="1"/>
          </p:cNvSpPr>
          <p:nvPr>
            <p:ph type="sldNum" sz="quarter" idx="4"/>
          </p:nvPr>
        </p:nvSpPr>
        <p:spPr bwMode="auto">
          <a:xfrm>
            <a:off x="8737600" y="6248400"/>
            <a:ext cx="2844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000" smtClean="0">
                <a:effectLst>
                  <a:outerShdw blurRad="38100" dist="38100" dir="2700000" algn="tl">
                    <a:srgbClr val="010199"/>
                  </a:outerShdw>
                </a:effectLst>
              </a:defRPr>
            </a:lvl1pPr>
          </a:lstStyle>
          <a:p>
            <a:pPr fontAlgn="base">
              <a:spcBef>
                <a:spcPct val="0"/>
              </a:spcBef>
              <a:spcAft>
                <a:spcPct val="0"/>
              </a:spcAft>
              <a:defRPr/>
            </a:pPr>
            <a:fld id="{80A868AF-11F5-4330-9E54-D357B0964BB1}" type="slidenum">
              <a:rPr lang="en-US" altLang="en-US">
                <a:solidFill>
                  <a:srgbClr val="FFFFFF"/>
                </a:solidFill>
                <a:ea typeface="ＭＳ Ｐゴシック" panose="020B0600070205080204" pitchFamily="34" charset="-128"/>
              </a:rPr>
              <a:pPr fontAlgn="base">
                <a:spcBef>
                  <a:spcPct val="0"/>
                </a:spcBef>
                <a:spcAft>
                  <a:spcPct val="0"/>
                </a:spcAft>
                <a:defRPr/>
              </a:pPr>
              <a:t>‹#›</a:t>
            </a:fld>
            <a:endParaRPr lang="en-US" altLang="en-US">
              <a:solidFill>
                <a:srgbClr val="FFFFFF"/>
              </a:solidFill>
              <a:ea typeface="ＭＳ Ｐゴシック" panose="020B0600070205080204" pitchFamily="34" charset="-128"/>
            </a:endParaRPr>
          </a:p>
        </p:txBody>
      </p:sp>
    </p:spTree>
    <p:extLst>
      <p:ext uri="{BB962C8B-B14F-4D97-AF65-F5344CB8AC3E}">
        <p14:creationId xmlns:p14="http://schemas.microsoft.com/office/powerpoint/2010/main" val="3129574773"/>
      </p:ext>
    </p:extLst>
  </p:cSld>
  <p:clrMap bg1="dk2" tx1="lt1" bg2="dk1" tx2="lt2" accent1="accent1" accent2="accent2" accent3="accent3" accent4="accent4" accent5="accent5" accent6="accent6" hlink="hlink" folHlink="folHlink"/>
  <p:sldLayoutIdLst>
    <p:sldLayoutId id="2147483685" r:id="rId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ＭＳ Ｐゴシック" pitchFamily="-84" charset="-128"/>
          <a:cs typeface="ＭＳ Ｐゴシック" pitchFamily="-84" charset="-128"/>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a:solidFill>
            <a:schemeClr val="tx1"/>
          </a:solidFill>
          <a:effectLst>
            <a:outerShdw blurRad="38100" dist="38100" dir="2700000" algn="tl">
              <a:srgbClr val="010199"/>
            </a:outerShdw>
          </a:effectLst>
          <a:latin typeface="+mn-lt"/>
          <a:ea typeface="ＭＳ Ｐゴシック" pitchFamily="-84" charset="-128"/>
          <a:cs typeface="ＭＳ Ｐゴシック" pitchFamily="-84" charset="-128"/>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a:solidFill>
            <a:schemeClr val="tx1"/>
          </a:solidFill>
          <a:effectLst>
            <a:outerShdw blurRad="38100" dist="38100" dir="2700000" algn="tl">
              <a:srgbClr val="010199"/>
            </a:outerShdw>
          </a:effectLst>
          <a:latin typeface="+mn-lt"/>
          <a:ea typeface="ＭＳ Ｐゴシック" pitchFamily="-84" charset="-128"/>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a:solidFill>
            <a:schemeClr val="tx1"/>
          </a:solidFill>
          <a:effectLst>
            <a:outerShdw blurRad="38100" dist="38100" dir="2700000" algn="tl">
              <a:srgbClr val="010199"/>
            </a:outerShdw>
          </a:effectLst>
          <a:latin typeface="+mn-lt"/>
          <a:ea typeface="ＭＳ Ｐゴシック" pitchFamily="-84" charset="-128"/>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ea typeface="ＭＳ Ｐゴシック" pitchFamily="-84" charset="-128"/>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ea typeface="ＭＳ Ｐゴシック" pitchFamily="-84" charset="-128"/>
        </a:defRPr>
      </a:lvl5pPr>
      <a:lvl6pPr marL="25146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 y="3902076"/>
            <a:ext cx="4533900" cy="2949575"/>
            <a:chOff x="0" y="2458"/>
            <a:chExt cx="2142" cy="1858"/>
          </a:xfrm>
        </p:grpSpPr>
        <p:sp>
          <p:nvSpPr>
            <p:cNvPr id="23555" name="Freeform 3"/>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6" name="Freeform 4"/>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7" name="Freeform 5"/>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8" name="Freeform 6"/>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1036"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sp>
          <p:nvSpPr>
            <p:cNvPr id="1037"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sp>
          <p:nvSpPr>
            <p:cNvPr id="1038"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grpSp>
      <p:sp>
        <p:nvSpPr>
          <p:cNvPr id="23562" name="Rectangle 10"/>
          <p:cNvSpPr>
            <a:spLocks noGrp="1" noChangeArrowheads="1"/>
          </p:cNvSpPr>
          <p:nvPr>
            <p:ph type="title"/>
          </p:nvPr>
        </p:nvSpPr>
        <p:spPr bwMode="auto">
          <a:xfrm>
            <a:off x="609600" y="277814"/>
            <a:ext cx="10972800" cy="1139825"/>
          </a:xfrm>
          <a:prstGeom prst="rect">
            <a:avLst/>
          </a:prstGeom>
          <a:noFill/>
          <a:ln>
            <a:noFill/>
          </a:ln>
          <a:effectLst/>
          <a:extLst/>
        </p:spPr>
        <p:txBody>
          <a:bodyPr vert="horz" wrap="square" lIns="91440" tIns="45720" rIns="91440" bIns="45720" numCol="1" anchor="ctr" anchorCtr="1" compatLnSpc="1">
            <a:prstTxWarp prst="textNoShape">
              <a:avLst/>
            </a:prstTxWarp>
          </a:bodyPr>
          <a:lstStyle/>
          <a:p>
            <a:pPr lvl="0"/>
            <a:r>
              <a:rPr lang="en-US" altLang="en-US"/>
              <a:t>Click to edit Master title style</a:t>
            </a:r>
          </a:p>
        </p:txBody>
      </p:sp>
      <p:sp>
        <p:nvSpPr>
          <p:cNvPr id="23563" name="Rectangle 11"/>
          <p:cNvSpPr>
            <a:spLocks noGrp="1" noChangeArrowheads="1"/>
          </p:cNvSpPr>
          <p:nvPr>
            <p:ph type="body" idx="1"/>
          </p:nvPr>
        </p:nvSpPr>
        <p:spPr bwMode="auto">
          <a:xfrm>
            <a:off x="609600" y="1600201"/>
            <a:ext cx="10972800" cy="45307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3564" name="Rectangle 12"/>
          <p:cNvSpPr>
            <a:spLocks noGrp="1" noChangeArrowheads="1"/>
          </p:cNvSpPr>
          <p:nvPr>
            <p:ph type="dt" sz="half" idx="2"/>
          </p:nvPr>
        </p:nvSpPr>
        <p:spPr bwMode="auto">
          <a:xfrm>
            <a:off x="609600" y="6248400"/>
            <a:ext cx="2844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10199"/>
                  </a:outerShdw>
                </a:effectLst>
                <a:latin typeface="Arial" charset="0"/>
                <a:ea typeface="+mn-ea"/>
                <a:cs typeface="+mn-cs"/>
              </a:defRPr>
            </a:lvl1pPr>
          </a:lstStyle>
          <a:p>
            <a:pPr fontAlgn="base">
              <a:spcBef>
                <a:spcPct val="0"/>
              </a:spcBef>
              <a:spcAft>
                <a:spcPct val="0"/>
              </a:spcAft>
              <a:defRPr/>
            </a:pPr>
            <a:endParaRPr lang="en-US" altLang="en-US">
              <a:solidFill>
                <a:srgbClr val="FFFFFF"/>
              </a:solidFill>
            </a:endParaRPr>
          </a:p>
        </p:txBody>
      </p:sp>
      <p:sp>
        <p:nvSpPr>
          <p:cNvPr id="23565" name="Rectangle 13"/>
          <p:cNvSpPr>
            <a:spLocks noGrp="1" noChangeArrowheads="1"/>
          </p:cNvSpPr>
          <p:nvPr>
            <p:ph type="ftr" sz="quarter" idx="3"/>
          </p:nvPr>
        </p:nvSpPr>
        <p:spPr bwMode="auto">
          <a:xfrm>
            <a:off x="4165600" y="6248400"/>
            <a:ext cx="3860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10199"/>
                  </a:outerShdw>
                </a:effectLst>
                <a:latin typeface="Arial" charset="0"/>
                <a:ea typeface="+mn-ea"/>
                <a:cs typeface="+mn-cs"/>
              </a:defRPr>
            </a:lvl1pPr>
          </a:lstStyle>
          <a:p>
            <a:pPr fontAlgn="base">
              <a:spcBef>
                <a:spcPct val="0"/>
              </a:spcBef>
              <a:spcAft>
                <a:spcPct val="0"/>
              </a:spcAft>
              <a:defRPr/>
            </a:pPr>
            <a:endParaRPr lang="en-US" altLang="en-US">
              <a:solidFill>
                <a:srgbClr val="FFFFFF"/>
              </a:solidFill>
            </a:endParaRPr>
          </a:p>
        </p:txBody>
      </p:sp>
      <p:sp>
        <p:nvSpPr>
          <p:cNvPr id="23566" name="Rectangle 14"/>
          <p:cNvSpPr>
            <a:spLocks noGrp="1" noChangeArrowheads="1"/>
          </p:cNvSpPr>
          <p:nvPr>
            <p:ph type="sldNum" sz="quarter" idx="4"/>
          </p:nvPr>
        </p:nvSpPr>
        <p:spPr bwMode="auto">
          <a:xfrm>
            <a:off x="8737600" y="6248400"/>
            <a:ext cx="2844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000" smtClean="0">
                <a:effectLst>
                  <a:outerShdw blurRad="38100" dist="38100" dir="2700000" algn="tl">
                    <a:srgbClr val="010199"/>
                  </a:outerShdw>
                </a:effectLst>
              </a:defRPr>
            </a:lvl1pPr>
          </a:lstStyle>
          <a:p>
            <a:pPr fontAlgn="base">
              <a:spcBef>
                <a:spcPct val="0"/>
              </a:spcBef>
              <a:spcAft>
                <a:spcPct val="0"/>
              </a:spcAft>
              <a:defRPr/>
            </a:pPr>
            <a:fld id="{80A868AF-11F5-4330-9E54-D357B0964BB1}" type="slidenum">
              <a:rPr lang="en-US" altLang="en-US">
                <a:solidFill>
                  <a:srgbClr val="FFFFFF"/>
                </a:solidFill>
                <a:ea typeface="ＭＳ Ｐゴシック" panose="020B0600070205080204" pitchFamily="34" charset="-128"/>
              </a:rPr>
              <a:pPr fontAlgn="base">
                <a:spcBef>
                  <a:spcPct val="0"/>
                </a:spcBef>
                <a:spcAft>
                  <a:spcPct val="0"/>
                </a:spcAft>
                <a:defRPr/>
              </a:pPr>
              <a:t>‹#›</a:t>
            </a:fld>
            <a:endParaRPr lang="en-US" altLang="en-US">
              <a:solidFill>
                <a:srgbClr val="FFFFFF"/>
              </a:solidFill>
              <a:ea typeface="ＭＳ Ｐゴシック" panose="020B0600070205080204" pitchFamily="34" charset="-128"/>
            </a:endParaRPr>
          </a:p>
        </p:txBody>
      </p:sp>
    </p:spTree>
    <p:extLst>
      <p:ext uri="{BB962C8B-B14F-4D97-AF65-F5344CB8AC3E}">
        <p14:creationId xmlns:p14="http://schemas.microsoft.com/office/powerpoint/2010/main" val="3581558276"/>
      </p:ext>
    </p:extLst>
  </p:cSld>
  <p:clrMap bg1="dk2" tx1="lt1" bg2="dk1" tx2="lt2" accent1="accent1" accent2="accent2" accent3="accent3" accent4="accent4" accent5="accent5" accent6="accent6" hlink="hlink" folHlink="folHlink"/>
  <p:sldLayoutIdLst>
    <p:sldLayoutId id="2147483687" r:id="rId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ＭＳ Ｐゴシック" pitchFamily="-84" charset="-128"/>
          <a:cs typeface="ＭＳ Ｐゴシック" pitchFamily="-84" charset="-128"/>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a:solidFill>
            <a:schemeClr val="tx1"/>
          </a:solidFill>
          <a:effectLst>
            <a:outerShdw blurRad="38100" dist="38100" dir="2700000" algn="tl">
              <a:srgbClr val="010199"/>
            </a:outerShdw>
          </a:effectLst>
          <a:latin typeface="+mn-lt"/>
          <a:ea typeface="ＭＳ Ｐゴシック" pitchFamily="-84" charset="-128"/>
          <a:cs typeface="ＭＳ Ｐゴシック" pitchFamily="-84" charset="-128"/>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a:solidFill>
            <a:schemeClr val="tx1"/>
          </a:solidFill>
          <a:effectLst>
            <a:outerShdw blurRad="38100" dist="38100" dir="2700000" algn="tl">
              <a:srgbClr val="010199"/>
            </a:outerShdw>
          </a:effectLst>
          <a:latin typeface="+mn-lt"/>
          <a:ea typeface="ＭＳ Ｐゴシック" pitchFamily="-84" charset="-128"/>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a:solidFill>
            <a:schemeClr val="tx1"/>
          </a:solidFill>
          <a:effectLst>
            <a:outerShdw blurRad="38100" dist="38100" dir="2700000" algn="tl">
              <a:srgbClr val="010199"/>
            </a:outerShdw>
          </a:effectLst>
          <a:latin typeface="+mn-lt"/>
          <a:ea typeface="ＭＳ Ｐゴシック" pitchFamily="-84" charset="-128"/>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ea typeface="ＭＳ Ｐゴシック" pitchFamily="-84" charset="-128"/>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ea typeface="ＭＳ Ｐゴシック" pitchFamily="-84" charset="-128"/>
        </a:defRPr>
      </a:lvl5pPr>
      <a:lvl6pPr marL="25146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 y="3902076"/>
            <a:ext cx="4533900" cy="2949575"/>
            <a:chOff x="0" y="2458"/>
            <a:chExt cx="2142" cy="1858"/>
          </a:xfrm>
        </p:grpSpPr>
        <p:sp>
          <p:nvSpPr>
            <p:cNvPr id="23555" name="Freeform 3"/>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6" name="Freeform 4"/>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7" name="Freeform 5"/>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8" name="Freeform 6"/>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1036"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sp>
          <p:nvSpPr>
            <p:cNvPr id="1037"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sp>
          <p:nvSpPr>
            <p:cNvPr id="1038"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grpSp>
      <p:sp>
        <p:nvSpPr>
          <p:cNvPr id="23562" name="Rectangle 10"/>
          <p:cNvSpPr>
            <a:spLocks noGrp="1" noChangeArrowheads="1"/>
          </p:cNvSpPr>
          <p:nvPr>
            <p:ph type="title"/>
          </p:nvPr>
        </p:nvSpPr>
        <p:spPr bwMode="auto">
          <a:xfrm>
            <a:off x="609600" y="277814"/>
            <a:ext cx="10972800" cy="1139825"/>
          </a:xfrm>
          <a:prstGeom prst="rect">
            <a:avLst/>
          </a:prstGeom>
          <a:noFill/>
          <a:ln>
            <a:noFill/>
          </a:ln>
          <a:effectLst/>
          <a:extLst/>
        </p:spPr>
        <p:txBody>
          <a:bodyPr vert="horz" wrap="square" lIns="91440" tIns="45720" rIns="91440" bIns="45720" numCol="1" anchor="ctr" anchorCtr="1" compatLnSpc="1">
            <a:prstTxWarp prst="textNoShape">
              <a:avLst/>
            </a:prstTxWarp>
          </a:bodyPr>
          <a:lstStyle/>
          <a:p>
            <a:pPr lvl="0"/>
            <a:r>
              <a:rPr lang="en-US" altLang="en-US"/>
              <a:t>Click to edit Master title style</a:t>
            </a:r>
          </a:p>
        </p:txBody>
      </p:sp>
      <p:sp>
        <p:nvSpPr>
          <p:cNvPr id="23563" name="Rectangle 11"/>
          <p:cNvSpPr>
            <a:spLocks noGrp="1" noChangeArrowheads="1"/>
          </p:cNvSpPr>
          <p:nvPr>
            <p:ph type="body" idx="1"/>
          </p:nvPr>
        </p:nvSpPr>
        <p:spPr bwMode="auto">
          <a:xfrm>
            <a:off x="609600" y="1600201"/>
            <a:ext cx="10972800" cy="45307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3564" name="Rectangle 12"/>
          <p:cNvSpPr>
            <a:spLocks noGrp="1" noChangeArrowheads="1"/>
          </p:cNvSpPr>
          <p:nvPr>
            <p:ph type="dt" sz="half" idx="2"/>
          </p:nvPr>
        </p:nvSpPr>
        <p:spPr bwMode="auto">
          <a:xfrm>
            <a:off x="609600" y="6248400"/>
            <a:ext cx="2844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10199"/>
                  </a:outerShdw>
                </a:effectLst>
                <a:latin typeface="Arial" charset="0"/>
                <a:ea typeface="+mn-ea"/>
                <a:cs typeface="+mn-cs"/>
              </a:defRPr>
            </a:lvl1pPr>
          </a:lstStyle>
          <a:p>
            <a:pPr fontAlgn="base">
              <a:spcBef>
                <a:spcPct val="0"/>
              </a:spcBef>
              <a:spcAft>
                <a:spcPct val="0"/>
              </a:spcAft>
              <a:defRPr/>
            </a:pPr>
            <a:endParaRPr lang="en-US" altLang="en-US">
              <a:solidFill>
                <a:srgbClr val="FFFFFF"/>
              </a:solidFill>
            </a:endParaRPr>
          </a:p>
        </p:txBody>
      </p:sp>
      <p:sp>
        <p:nvSpPr>
          <p:cNvPr id="23565" name="Rectangle 13"/>
          <p:cNvSpPr>
            <a:spLocks noGrp="1" noChangeArrowheads="1"/>
          </p:cNvSpPr>
          <p:nvPr>
            <p:ph type="ftr" sz="quarter" idx="3"/>
          </p:nvPr>
        </p:nvSpPr>
        <p:spPr bwMode="auto">
          <a:xfrm>
            <a:off x="4165600" y="6248400"/>
            <a:ext cx="3860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10199"/>
                  </a:outerShdw>
                </a:effectLst>
                <a:latin typeface="Arial" charset="0"/>
                <a:ea typeface="+mn-ea"/>
                <a:cs typeface="+mn-cs"/>
              </a:defRPr>
            </a:lvl1pPr>
          </a:lstStyle>
          <a:p>
            <a:pPr fontAlgn="base">
              <a:spcBef>
                <a:spcPct val="0"/>
              </a:spcBef>
              <a:spcAft>
                <a:spcPct val="0"/>
              </a:spcAft>
              <a:defRPr/>
            </a:pPr>
            <a:endParaRPr lang="en-US" altLang="en-US">
              <a:solidFill>
                <a:srgbClr val="FFFFFF"/>
              </a:solidFill>
            </a:endParaRPr>
          </a:p>
        </p:txBody>
      </p:sp>
      <p:sp>
        <p:nvSpPr>
          <p:cNvPr id="23566" name="Rectangle 14"/>
          <p:cNvSpPr>
            <a:spLocks noGrp="1" noChangeArrowheads="1"/>
          </p:cNvSpPr>
          <p:nvPr>
            <p:ph type="sldNum" sz="quarter" idx="4"/>
          </p:nvPr>
        </p:nvSpPr>
        <p:spPr bwMode="auto">
          <a:xfrm>
            <a:off x="8737600" y="6248400"/>
            <a:ext cx="2844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000" smtClean="0">
                <a:effectLst>
                  <a:outerShdw blurRad="38100" dist="38100" dir="2700000" algn="tl">
                    <a:srgbClr val="010199"/>
                  </a:outerShdw>
                </a:effectLst>
              </a:defRPr>
            </a:lvl1pPr>
          </a:lstStyle>
          <a:p>
            <a:pPr fontAlgn="base">
              <a:spcBef>
                <a:spcPct val="0"/>
              </a:spcBef>
              <a:spcAft>
                <a:spcPct val="0"/>
              </a:spcAft>
              <a:defRPr/>
            </a:pPr>
            <a:fld id="{80A868AF-11F5-4330-9E54-D357B0964BB1}" type="slidenum">
              <a:rPr lang="en-US" altLang="en-US">
                <a:solidFill>
                  <a:srgbClr val="FFFFFF"/>
                </a:solidFill>
                <a:ea typeface="ＭＳ Ｐゴシック" panose="020B0600070205080204" pitchFamily="34" charset="-128"/>
              </a:rPr>
              <a:pPr fontAlgn="base">
                <a:spcBef>
                  <a:spcPct val="0"/>
                </a:spcBef>
                <a:spcAft>
                  <a:spcPct val="0"/>
                </a:spcAft>
                <a:defRPr/>
              </a:pPr>
              <a:t>‹#›</a:t>
            </a:fld>
            <a:endParaRPr lang="en-US" altLang="en-US">
              <a:solidFill>
                <a:srgbClr val="FFFFFF"/>
              </a:solidFill>
              <a:ea typeface="ＭＳ Ｐゴシック" panose="020B0600070205080204" pitchFamily="34" charset="-128"/>
            </a:endParaRPr>
          </a:p>
        </p:txBody>
      </p:sp>
    </p:spTree>
    <p:extLst>
      <p:ext uri="{BB962C8B-B14F-4D97-AF65-F5344CB8AC3E}">
        <p14:creationId xmlns:p14="http://schemas.microsoft.com/office/powerpoint/2010/main" val="82487890"/>
      </p:ext>
    </p:extLst>
  </p:cSld>
  <p:clrMap bg1="dk2" tx1="lt1" bg2="dk1" tx2="lt2" accent1="accent1" accent2="accent2" accent3="accent3" accent4="accent4" accent5="accent5" accent6="accent6" hlink="hlink" folHlink="folHlink"/>
  <p:sldLayoutIdLst>
    <p:sldLayoutId id="2147483663" r:id="rId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ＭＳ Ｐゴシック" pitchFamily="-84" charset="-128"/>
          <a:cs typeface="ＭＳ Ｐゴシック" pitchFamily="-84" charset="-128"/>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a:solidFill>
            <a:schemeClr val="tx1"/>
          </a:solidFill>
          <a:effectLst>
            <a:outerShdw blurRad="38100" dist="38100" dir="2700000" algn="tl">
              <a:srgbClr val="010199"/>
            </a:outerShdw>
          </a:effectLst>
          <a:latin typeface="+mn-lt"/>
          <a:ea typeface="ＭＳ Ｐゴシック" pitchFamily="-84" charset="-128"/>
          <a:cs typeface="ＭＳ Ｐゴシック" pitchFamily="-84" charset="-128"/>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a:solidFill>
            <a:schemeClr val="tx1"/>
          </a:solidFill>
          <a:effectLst>
            <a:outerShdw blurRad="38100" dist="38100" dir="2700000" algn="tl">
              <a:srgbClr val="010199"/>
            </a:outerShdw>
          </a:effectLst>
          <a:latin typeface="+mn-lt"/>
          <a:ea typeface="ＭＳ Ｐゴシック" pitchFamily="-84" charset="-128"/>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a:solidFill>
            <a:schemeClr val="tx1"/>
          </a:solidFill>
          <a:effectLst>
            <a:outerShdw blurRad="38100" dist="38100" dir="2700000" algn="tl">
              <a:srgbClr val="010199"/>
            </a:outerShdw>
          </a:effectLst>
          <a:latin typeface="+mn-lt"/>
          <a:ea typeface="ＭＳ Ｐゴシック" pitchFamily="-84" charset="-128"/>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ea typeface="ＭＳ Ｐゴシック" pitchFamily="-84" charset="-128"/>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ea typeface="ＭＳ Ｐゴシック" pitchFamily="-84" charset="-128"/>
        </a:defRPr>
      </a:lvl5pPr>
      <a:lvl6pPr marL="25146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 y="3902076"/>
            <a:ext cx="4533900" cy="2949575"/>
            <a:chOff x="0" y="2458"/>
            <a:chExt cx="2142" cy="1858"/>
          </a:xfrm>
        </p:grpSpPr>
        <p:sp>
          <p:nvSpPr>
            <p:cNvPr id="23555" name="Freeform 3"/>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6" name="Freeform 4"/>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7" name="Freeform 5"/>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8" name="Freeform 6"/>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1036"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sp>
          <p:nvSpPr>
            <p:cNvPr id="1037"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sp>
          <p:nvSpPr>
            <p:cNvPr id="1038"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grpSp>
      <p:sp>
        <p:nvSpPr>
          <p:cNvPr id="23562" name="Rectangle 10"/>
          <p:cNvSpPr>
            <a:spLocks noGrp="1" noChangeArrowheads="1"/>
          </p:cNvSpPr>
          <p:nvPr>
            <p:ph type="title"/>
          </p:nvPr>
        </p:nvSpPr>
        <p:spPr bwMode="auto">
          <a:xfrm>
            <a:off x="609600" y="277814"/>
            <a:ext cx="10972800" cy="1139825"/>
          </a:xfrm>
          <a:prstGeom prst="rect">
            <a:avLst/>
          </a:prstGeom>
          <a:noFill/>
          <a:ln>
            <a:noFill/>
          </a:ln>
          <a:effectLst/>
          <a:extLst/>
        </p:spPr>
        <p:txBody>
          <a:bodyPr vert="horz" wrap="square" lIns="91440" tIns="45720" rIns="91440" bIns="45720" numCol="1" anchor="ctr" anchorCtr="1" compatLnSpc="1">
            <a:prstTxWarp prst="textNoShape">
              <a:avLst/>
            </a:prstTxWarp>
          </a:bodyPr>
          <a:lstStyle/>
          <a:p>
            <a:pPr lvl="0"/>
            <a:r>
              <a:rPr lang="en-US" altLang="en-US"/>
              <a:t>Click to edit Master title style</a:t>
            </a:r>
          </a:p>
        </p:txBody>
      </p:sp>
      <p:sp>
        <p:nvSpPr>
          <p:cNvPr id="23563" name="Rectangle 11"/>
          <p:cNvSpPr>
            <a:spLocks noGrp="1" noChangeArrowheads="1"/>
          </p:cNvSpPr>
          <p:nvPr>
            <p:ph type="body" idx="1"/>
          </p:nvPr>
        </p:nvSpPr>
        <p:spPr bwMode="auto">
          <a:xfrm>
            <a:off x="609600" y="1600201"/>
            <a:ext cx="10972800" cy="45307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3564" name="Rectangle 12"/>
          <p:cNvSpPr>
            <a:spLocks noGrp="1" noChangeArrowheads="1"/>
          </p:cNvSpPr>
          <p:nvPr>
            <p:ph type="dt" sz="half" idx="2"/>
          </p:nvPr>
        </p:nvSpPr>
        <p:spPr bwMode="auto">
          <a:xfrm>
            <a:off x="609600" y="6248400"/>
            <a:ext cx="2844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10199"/>
                  </a:outerShdw>
                </a:effectLst>
                <a:latin typeface="Arial" charset="0"/>
                <a:ea typeface="+mn-ea"/>
                <a:cs typeface="+mn-cs"/>
              </a:defRPr>
            </a:lvl1pPr>
          </a:lstStyle>
          <a:p>
            <a:pPr fontAlgn="base">
              <a:spcBef>
                <a:spcPct val="0"/>
              </a:spcBef>
              <a:spcAft>
                <a:spcPct val="0"/>
              </a:spcAft>
              <a:defRPr/>
            </a:pPr>
            <a:endParaRPr lang="en-US" altLang="en-US">
              <a:solidFill>
                <a:srgbClr val="FFFFFF"/>
              </a:solidFill>
            </a:endParaRPr>
          </a:p>
        </p:txBody>
      </p:sp>
      <p:sp>
        <p:nvSpPr>
          <p:cNvPr id="23565" name="Rectangle 13"/>
          <p:cNvSpPr>
            <a:spLocks noGrp="1" noChangeArrowheads="1"/>
          </p:cNvSpPr>
          <p:nvPr>
            <p:ph type="ftr" sz="quarter" idx="3"/>
          </p:nvPr>
        </p:nvSpPr>
        <p:spPr bwMode="auto">
          <a:xfrm>
            <a:off x="4165600" y="6248400"/>
            <a:ext cx="3860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10199"/>
                  </a:outerShdw>
                </a:effectLst>
                <a:latin typeface="Arial" charset="0"/>
                <a:ea typeface="+mn-ea"/>
                <a:cs typeface="+mn-cs"/>
              </a:defRPr>
            </a:lvl1pPr>
          </a:lstStyle>
          <a:p>
            <a:pPr fontAlgn="base">
              <a:spcBef>
                <a:spcPct val="0"/>
              </a:spcBef>
              <a:spcAft>
                <a:spcPct val="0"/>
              </a:spcAft>
              <a:defRPr/>
            </a:pPr>
            <a:endParaRPr lang="en-US" altLang="en-US">
              <a:solidFill>
                <a:srgbClr val="FFFFFF"/>
              </a:solidFill>
            </a:endParaRPr>
          </a:p>
        </p:txBody>
      </p:sp>
      <p:sp>
        <p:nvSpPr>
          <p:cNvPr id="23566" name="Rectangle 14"/>
          <p:cNvSpPr>
            <a:spLocks noGrp="1" noChangeArrowheads="1"/>
          </p:cNvSpPr>
          <p:nvPr>
            <p:ph type="sldNum" sz="quarter" idx="4"/>
          </p:nvPr>
        </p:nvSpPr>
        <p:spPr bwMode="auto">
          <a:xfrm>
            <a:off x="8737600" y="6248400"/>
            <a:ext cx="2844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000" smtClean="0">
                <a:effectLst>
                  <a:outerShdw blurRad="38100" dist="38100" dir="2700000" algn="tl">
                    <a:srgbClr val="010199"/>
                  </a:outerShdw>
                </a:effectLst>
              </a:defRPr>
            </a:lvl1pPr>
          </a:lstStyle>
          <a:p>
            <a:pPr fontAlgn="base">
              <a:spcBef>
                <a:spcPct val="0"/>
              </a:spcBef>
              <a:spcAft>
                <a:spcPct val="0"/>
              </a:spcAft>
              <a:defRPr/>
            </a:pPr>
            <a:fld id="{80A868AF-11F5-4330-9E54-D357B0964BB1}" type="slidenum">
              <a:rPr lang="en-US" altLang="en-US">
                <a:solidFill>
                  <a:srgbClr val="FFFFFF"/>
                </a:solidFill>
                <a:ea typeface="ＭＳ Ｐゴシック" panose="020B0600070205080204" pitchFamily="34" charset="-128"/>
              </a:rPr>
              <a:pPr fontAlgn="base">
                <a:spcBef>
                  <a:spcPct val="0"/>
                </a:spcBef>
                <a:spcAft>
                  <a:spcPct val="0"/>
                </a:spcAft>
                <a:defRPr/>
              </a:pPr>
              <a:t>‹#›</a:t>
            </a:fld>
            <a:endParaRPr lang="en-US" altLang="en-US">
              <a:solidFill>
                <a:srgbClr val="FFFFFF"/>
              </a:solidFill>
              <a:ea typeface="ＭＳ Ｐゴシック" panose="020B0600070205080204" pitchFamily="34" charset="-128"/>
            </a:endParaRPr>
          </a:p>
        </p:txBody>
      </p:sp>
    </p:spTree>
    <p:extLst>
      <p:ext uri="{BB962C8B-B14F-4D97-AF65-F5344CB8AC3E}">
        <p14:creationId xmlns:p14="http://schemas.microsoft.com/office/powerpoint/2010/main" val="2895371550"/>
      </p:ext>
    </p:extLst>
  </p:cSld>
  <p:clrMap bg1="dk2" tx1="lt1" bg2="dk1" tx2="lt2" accent1="accent1" accent2="accent2" accent3="accent3" accent4="accent4" accent5="accent5" accent6="accent6" hlink="hlink" folHlink="folHlink"/>
  <p:sldLayoutIdLst>
    <p:sldLayoutId id="2147483665" r:id="rId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ＭＳ Ｐゴシック" pitchFamily="-84" charset="-128"/>
          <a:cs typeface="ＭＳ Ｐゴシック" pitchFamily="-84" charset="-128"/>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a:solidFill>
            <a:schemeClr val="tx1"/>
          </a:solidFill>
          <a:effectLst>
            <a:outerShdw blurRad="38100" dist="38100" dir="2700000" algn="tl">
              <a:srgbClr val="010199"/>
            </a:outerShdw>
          </a:effectLst>
          <a:latin typeface="+mn-lt"/>
          <a:ea typeface="ＭＳ Ｐゴシック" pitchFamily="-84" charset="-128"/>
          <a:cs typeface="ＭＳ Ｐゴシック" pitchFamily="-84" charset="-128"/>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a:solidFill>
            <a:schemeClr val="tx1"/>
          </a:solidFill>
          <a:effectLst>
            <a:outerShdw blurRad="38100" dist="38100" dir="2700000" algn="tl">
              <a:srgbClr val="010199"/>
            </a:outerShdw>
          </a:effectLst>
          <a:latin typeface="+mn-lt"/>
          <a:ea typeface="ＭＳ Ｐゴシック" pitchFamily="-84" charset="-128"/>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a:solidFill>
            <a:schemeClr val="tx1"/>
          </a:solidFill>
          <a:effectLst>
            <a:outerShdw blurRad="38100" dist="38100" dir="2700000" algn="tl">
              <a:srgbClr val="010199"/>
            </a:outerShdw>
          </a:effectLst>
          <a:latin typeface="+mn-lt"/>
          <a:ea typeface="ＭＳ Ｐゴシック" pitchFamily="-84" charset="-128"/>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ea typeface="ＭＳ Ｐゴシック" pitchFamily="-84" charset="-128"/>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ea typeface="ＭＳ Ｐゴシック" pitchFamily="-84" charset="-128"/>
        </a:defRPr>
      </a:lvl5pPr>
      <a:lvl6pPr marL="25146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 y="3902076"/>
            <a:ext cx="4533900" cy="2949575"/>
            <a:chOff x="0" y="2458"/>
            <a:chExt cx="2142" cy="1858"/>
          </a:xfrm>
        </p:grpSpPr>
        <p:sp>
          <p:nvSpPr>
            <p:cNvPr id="23555" name="Freeform 3"/>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6" name="Freeform 4"/>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7" name="Freeform 5"/>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8" name="Freeform 6"/>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1036"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sp>
          <p:nvSpPr>
            <p:cNvPr id="1037"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sp>
          <p:nvSpPr>
            <p:cNvPr id="1038"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grpSp>
      <p:sp>
        <p:nvSpPr>
          <p:cNvPr id="23562" name="Rectangle 10"/>
          <p:cNvSpPr>
            <a:spLocks noGrp="1" noChangeArrowheads="1"/>
          </p:cNvSpPr>
          <p:nvPr>
            <p:ph type="title"/>
          </p:nvPr>
        </p:nvSpPr>
        <p:spPr bwMode="auto">
          <a:xfrm>
            <a:off x="609600" y="277814"/>
            <a:ext cx="10972800" cy="1139825"/>
          </a:xfrm>
          <a:prstGeom prst="rect">
            <a:avLst/>
          </a:prstGeom>
          <a:noFill/>
          <a:ln>
            <a:noFill/>
          </a:ln>
          <a:effectLst/>
          <a:extLst/>
        </p:spPr>
        <p:txBody>
          <a:bodyPr vert="horz" wrap="square" lIns="91440" tIns="45720" rIns="91440" bIns="45720" numCol="1" anchor="ctr" anchorCtr="1" compatLnSpc="1">
            <a:prstTxWarp prst="textNoShape">
              <a:avLst/>
            </a:prstTxWarp>
          </a:bodyPr>
          <a:lstStyle/>
          <a:p>
            <a:pPr lvl="0"/>
            <a:r>
              <a:rPr lang="en-US" altLang="en-US"/>
              <a:t>Click to edit Master title style</a:t>
            </a:r>
          </a:p>
        </p:txBody>
      </p:sp>
      <p:sp>
        <p:nvSpPr>
          <p:cNvPr id="23563" name="Rectangle 11"/>
          <p:cNvSpPr>
            <a:spLocks noGrp="1" noChangeArrowheads="1"/>
          </p:cNvSpPr>
          <p:nvPr>
            <p:ph type="body" idx="1"/>
          </p:nvPr>
        </p:nvSpPr>
        <p:spPr bwMode="auto">
          <a:xfrm>
            <a:off x="609600" y="1600201"/>
            <a:ext cx="10972800" cy="45307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3564" name="Rectangle 12"/>
          <p:cNvSpPr>
            <a:spLocks noGrp="1" noChangeArrowheads="1"/>
          </p:cNvSpPr>
          <p:nvPr>
            <p:ph type="dt" sz="half" idx="2"/>
          </p:nvPr>
        </p:nvSpPr>
        <p:spPr bwMode="auto">
          <a:xfrm>
            <a:off x="609600" y="6248400"/>
            <a:ext cx="2844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10199"/>
                  </a:outerShdw>
                </a:effectLst>
                <a:latin typeface="Arial" charset="0"/>
                <a:ea typeface="+mn-ea"/>
                <a:cs typeface="+mn-cs"/>
              </a:defRPr>
            </a:lvl1pPr>
          </a:lstStyle>
          <a:p>
            <a:pPr fontAlgn="base">
              <a:spcBef>
                <a:spcPct val="0"/>
              </a:spcBef>
              <a:spcAft>
                <a:spcPct val="0"/>
              </a:spcAft>
              <a:defRPr/>
            </a:pPr>
            <a:endParaRPr lang="en-US" altLang="en-US">
              <a:solidFill>
                <a:srgbClr val="FFFFFF"/>
              </a:solidFill>
            </a:endParaRPr>
          </a:p>
        </p:txBody>
      </p:sp>
      <p:sp>
        <p:nvSpPr>
          <p:cNvPr id="23565" name="Rectangle 13"/>
          <p:cNvSpPr>
            <a:spLocks noGrp="1" noChangeArrowheads="1"/>
          </p:cNvSpPr>
          <p:nvPr>
            <p:ph type="ftr" sz="quarter" idx="3"/>
          </p:nvPr>
        </p:nvSpPr>
        <p:spPr bwMode="auto">
          <a:xfrm>
            <a:off x="4165600" y="6248400"/>
            <a:ext cx="3860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10199"/>
                  </a:outerShdw>
                </a:effectLst>
                <a:latin typeface="Arial" charset="0"/>
                <a:ea typeface="+mn-ea"/>
                <a:cs typeface="+mn-cs"/>
              </a:defRPr>
            </a:lvl1pPr>
          </a:lstStyle>
          <a:p>
            <a:pPr fontAlgn="base">
              <a:spcBef>
                <a:spcPct val="0"/>
              </a:spcBef>
              <a:spcAft>
                <a:spcPct val="0"/>
              </a:spcAft>
              <a:defRPr/>
            </a:pPr>
            <a:endParaRPr lang="en-US" altLang="en-US">
              <a:solidFill>
                <a:srgbClr val="FFFFFF"/>
              </a:solidFill>
            </a:endParaRPr>
          </a:p>
        </p:txBody>
      </p:sp>
      <p:sp>
        <p:nvSpPr>
          <p:cNvPr id="23566" name="Rectangle 14"/>
          <p:cNvSpPr>
            <a:spLocks noGrp="1" noChangeArrowheads="1"/>
          </p:cNvSpPr>
          <p:nvPr>
            <p:ph type="sldNum" sz="quarter" idx="4"/>
          </p:nvPr>
        </p:nvSpPr>
        <p:spPr bwMode="auto">
          <a:xfrm>
            <a:off x="8737600" y="6248400"/>
            <a:ext cx="2844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000" smtClean="0">
                <a:effectLst>
                  <a:outerShdw blurRad="38100" dist="38100" dir="2700000" algn="tl">
                    <a:srgbClr val="010199"/>
                  </a:outerShdw>
                </a:effectLst>
              </a:defRPr>
            </a:lvl1pPr>
          </a:lstStyle>
          <a:p>
            <a:pPr fontAlgn="base">
              <a:spcBef>
                <a:spcPct val="0"/>
              </a:spcBef>
              <a:spcAft>
                <a:spcPct val="0"/>
              </a:spcAft>
              <a:defRPr/>
            </a:pPr>
            <a:fld id="{80A868AF-11F5-4330-9E54-D357B0964BB1}" type="slidenum">
              <a:rPr lang="en-US" altLang="en-US">
                <a:solidFill>
                  <a:srgbClr val="FFFFFF"/>
                </a:solidFill>
                <a:ea typeface="ＭＳ Ｐゴシック" panose="020B0600070205080204" pitchFamily="34" charset="-128"/>
              </a:rPr>
              <a:pPr fontAlgn="base">
                <a:spcBef>
                  <a:spcPct val="0"/>
                </a:spcBef>
                <a:spcAft>
                  <a:spcPct val="0"/>
                </a:spcAft>
                <a:defRPr/>
              </a:pPr>
              <a:t>‹#›</a:t>
            </a:fld>
            <a:endParaRPr lang="en-US" altLang="en-US">
              <a:solidFill>
                <a:srgbClr val="FFFFFF"/>
              </a:solidFill>
              <a:ea typeface="ＭＳ Ｐゴシック" panose="020B0600070205080204" pitchFamily="34" charset="-128"/>
            </a:endParaRPr>
          </a:p>
        </p:txBody>
      </p:sp>
    </p:spTree>
    <p:extLst>
      <p:ext uri="{BB962C8B-B14F-4D97-AF65-F5344CB8AC3E}">
        <p14:creationId xmlns:p14="http://schemas.microsoft.com/office/powerpoint/2010/main" val="3084049187"/>
      </p:ext>
    </p:extLst>
  </p:cSld>
  <p:clrMap bg1="dk2" tx1="lt1" bg2="dk1" tx2="lt2" accent1="accent1" accent2="accent2" accent3="accent3" accent4="accent4" accent5="accent5" accent6="accent6" hlink="hlink" folHlink="folHlink"/>
  <p:sldLayoutIdLst>
    <p:sldLayoutId id="2147483667" r:id="rId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ＭＳ Ｐゴシック" pitchFamily="-84" charset="-128"/>
          <a:cs typeface="ＭＳ Ｐゴシック" pitchFamily="-84" charset="-128"/>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a:solidFill>
            <a:schemeClr val="tx1"/>
          </a:solidFill>
          <a:effectLst>
            <a:outerShdw blurRad="38100" dist="38100" dir="2700000" algn="tl">
              <a:srgbClr val="010199"/>
            </a:outerShdw>
          </a:effectLst>
          <a:latin typeface="+mn-lt"/>
          <a:ea typeface="ＭＳ Ｐゴシック" pitchFamily="-84" charset="-128"/>
          <a:cs typeface="ＭＳ Ｐゴシック" pitchFamily="-84" charset="-128"/>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a:solidFill>
            <a:schemeClr val="tx1"/>
          </a:solidFill>
          <a:effectLst>
            <a:outerShdw blurRad="38100" dist="38100" dir="2700000" algn="tl">
              <a:srgbClr val="010199"/>
            </a:outerShdw>
          </a:effectLst>
          <a:latin typeface="+mn-lt"/>
          <a:ea typeface="ＭＳ Ｐゴシック" pitchFamily="-84" charset="-128"/>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a:solidFill>
            <a:schemeClr val="tx1"/>
          </a:solidFill>
          <a:effectLst>
            <a:outerShdw blurRad="38100" dist="38100" dir="2700000" algn="tl">
              <a:srgbClr val="010199"/>
            </a:outerShdw>
          </a:effectLst>
          <a:latin typeface="+mn-lt"/>
          <a:ea typeface="ＭＳ Ｐゴシック" pitchFamily="-84" charset="-128"/>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ea typeface="ＭＳ Ｐゴシック" pitchFamily="-84" charset="-128"/>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ea typeface="ＭＳ Ｐゴシック" pitchFamily="-84" charset="-128"/>
        </a:defRPr>
      </a:lvl5pPr>
      <a:lvl6pPr marL="25146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 y="3902076"/>
            <a:ext cx="4533900" cy="2949575"/>
            <a:chOff x="0" y="2458"/>
            <a:chExt cx="2142" cy="1858"/>
          </a:xfrm>
        </p:grpSpPr>
        <p:sp>
          <p:nvSpPr>
            <p:cNvPr id="23555" name="Freeform 3"/>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6" name="Freeform 4"/>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7" name="Freeform 5"/>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8" name="Freeform 6"/>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1036"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sp>
          <p:nvSpPr>
            <p:cNvPr id="1037"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sp>
          <p:nvSpPr>
            <p:cNvPr id="1038"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grpSp>
      <p:sp>
        <p:nvSpPr>
          <p:cNvPr id="23562" name="Rectangle 10"/>
          <p:cNvSpPr>
            <a:spLocks noGrp="1" noChangeArrowheads="1"/>
          </p:cNvSpPr>
          <p:nvPr>
            <p:ph type="title"/>
          </p:nvPr>
        </p:nvSpPr>
        <p:spPr bwMode="auto">
          <a:xfrm>
            <a:off x="609600" y="277814"/>
            <a:ext cx="10972800" cy="1139825"/>
          </a:xfrm>
          <a:prstGeom prst="rect">
            <a:avLst/>
          </a:prstGeom>
          <a:noFill/>
          <a:ln>
            <a:noFill/>
          </a:ln>
          <a:effectLst/>
          <a:extLst/>
        </p:spPr>
        <p:txBody>
          <a:bodyPr vert="horz" wrap="square" lIns="91440" tIns="45720" rIns="91440" bIns="45720" numCol="1" anchor="ctr" anchorCtr="1" compatLnSpc="1">
            <a:prstTxWarp prst="textNoShape">
              <a:avLst/>
            </a:prstTxWarp>
          </a:bodyPr>
          <a:lstStyle/>
          <a:p>
            <a:pPr lvl="0"/>
            <a:r>
              <a:rPr lang="en-US" altLang="en-US"/>
              <a:t>Click to edit Master title style</a:t>
            </a:r>
          </a:p>
        </p:txBody>
      </p:sp>
      <p:sp>
        <p:nvSpPr>
          <p:cNvPr id="23563" name="Rectangle 11"/>
          <p:cNvSpPr>
            <a:spLocks noGrp="1" noChangeArrowheads="1"/>
          </p:cNvSpPr>
          <p:nvPr>
            <p:ph type="body" idx="1"/>
          </p:nvPr>
        </p:nvSpPr>
        <p:spPr bwMode="auto">
          <a:xfrm>
            <a:off x="609600" y="1600201"/>
            <a:ext cx="10972800" cy="45307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3564" name="Rectangle 12"/>
          <p:cNvSpPr>
            <a:spLocks noGrp="1" noChangeArrowheads="1"/>
          </p:cNvSpPr>
          <p:nvPr>
            <p:ph type="dt" sz="half" idx="2"/>
          </p:nvPr>
        </p:nvSpPr>
        <p:spPr bwMode="auto">
          <a:xfrm>
            <a:off x="609600" y="6248400"/>
            <a:ext cx="2844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10199"/>
                  </a:outerShdw>
                </a:effectLst>
                <a:latin typeface="Arial" charset="0"/>
                <a:ea typeface="+mn-ea"/>
                <a:cs typeface="+mn-cs"/>
              </a:defRPr>
            </a:lvl1pPr>
          </a:lstStyle>
          <a:p>
            <a:pPr fontAlgn="base">
              <a:spcBef>
                <a:spcPct val="0"/>
              </a:spcBef>
              <a:spcAft>
                <a:spcPct val="0"/>
              </a:spcAft>
              <a:defRPr/>
            </a:pPr>
            <a:endParaRPr lang="en-US" altLang="en-US">
              <a:solidFill>
                <a:srgbClr val="FFFFFF"/>
              </a:solidFill>
            </a:endParaRPr>
          </a:p>
        </p:txBody>
      </p:sp>
      <p:sp>
        <p:nvSpPr>
          <p:cNvPr id="23565" name="Rectangle 13"/>
          <p:cNvSpPr>
            <a:spLocks noGrp="1" noChangeArrowheads="1"/>
          </p:cNvSpPr>
          <p:nvPr>
            <p:ph type="ftr" sz="quarter" idx="3"/>
          </p:nvPr>
        </p:nvSpPr>
        <p:spPr bwMode="auto">
          <a:xfrm>
            <a:off x="4165600" y="6248400"/>
            <a:ext cx="3860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10199"/>
                  </a:outerShdw>
                </a:effectLst>
                <a:latin typeface="Arial" charset="0"/>
                <a:ea typeface="+mn-ea"/>
                <a:cs typeface="+mn-cs"/>
              </a:defRPr>
            </a:lvl1pPr>
          </a:lstStyle>
          <a:p>
            <a:pPr fontAlgn="base">
              <a:spcBef>
                <a:spcPct val="0"/>
              </a:spcBef>
              <a:spcAft>
                <a:spcPct val="0"/>
              </a:spcAft>
              <a:defRPr/>
            </a:pPr>
            <a:endParaRPr lang="en-US" altLang="en-US">
              <a:solidFill>
                <a:srgbClr val="FFFFFF"/>
              </a:solidFill>
            </a:endParaRPr>
          </a:p>
        </p:txBody>
      </p:sp>
      <p:sp>
        <p:nvSpPr>
          <p:cNvPr id="23566" name="Rectangle 14"/>
          <p:cNvSpPr>
            <a:spLocks noGrp="1" noChangeArrowheads="1"/>
          </p:cNvSpPr>
          <p:nvPr>
            <p:ph type="sldNum" sz="quarter" idx="4"/>
          </p:nvPr>
        </p:nvSpPr>
        <p:spPr bwMode="auto">
          <a:xfrm>
            <a:off x="8737600" y="6248400"/>
            <a:ext cx="2844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000" smtClean="0">
                <a:effectLst>
                  <a:outerShdw blurRad="38100" dist="38100" dir="2700000" algn="tl">
                    <a:srgbClr val="010199"/>
                  </a:outerShdw>
                </a:effectLst>
              </a:defRPr>
            </a:lvl1pPr>
          </a:lstStyle>
          <a:p>
            <a:pPr fontAlgn="base">
              <a:spcBef>
                <a:spcPct val="0"/>
              </a:spcBef>
              <a:spcAft>
                <a:spcPct val="0"/>
              </a:spcAft>
              <a:defRPr/>
            </a:pPr>
            <a:fld id="{80A868AF-11F5-4330-9E54-D357B0964BB1}" type="slidenum">
              <a:rPr lang="en-US" altLang="en-US">
                <a:solidFill>
                  <a:srgbClr val="FFFFFF"/>
                </a:solidFill>
                <a:ea typeface="ＭＳ Ｐゴシック" panose="020B0600070205080204" pitchFamily="34" charset="-128"/>
              </a:rPr>
              <a:pPr fontAlgn="base">
                <a:spcBef>
                  <a:spcPct val="0"/>
                </a:spcBef>
                <a:spcAft>
                  <a:spcPct val="0"/>
                </a:spcAft>
                <a:defRPr/>
              </a:pPr>
              <a:t>‹#›</a:t>
            </a:fld>
            <a:endParaRPr lang="en-US" altLang="en-US">
              <a:solidFill>
                <a:srgbClr val="FFFFFF"/>
              </a:solidFill>
              <a:ea typeface="ＭＳ Ｐゴシック" panose="020B0600070205080204" pitchFamily="34" charset="-128"/>
            </a:endParaRPr>
          </a:p>
        </p:txBody>
      </p:sp>
    </p:spTree>
    <p:extLst>
      <p:ext uri="{BB962C8B-B14F-4D97-AF65-F5344CB8AC3E}">
        <p14:creationId xmlns:p14="http://schemas.microsoft.com/office/powerpoint/2010/main" val="3495390765"/>
      </p:ext>
    </p:extLst>
  </p:cSld>
  <p:clrMap bg1="dk2" tx1="lt1" bg2="dk1" tx2="lt2" accent1="accent1" accent2="accent2" accent3="accent3" accent4="accent4" accent5="accent5" accent6="accent6" hlink="hlink" folHlink="folHlink"/>
  <p:sldLayoutIdLst>
    <p:sldLayoutId id="2147483669" r:id="rId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ＭＳ Ｐゴシック" pitchFamily="-84" charset="-128"/>
          <a:cs typeface="ＭＳ Ｐゴシック" pitchFamily="-84" charset="-128"/>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a:solidFill>
            <a:schemeClr val="tx1"/>
          </a:solidFill>
          <a:effectLst>
            <a:outerShdw blurRad="38100" dist="38100" dir="2700000" algn="tl">
              <a:srgbClr val="010199"/>
            </a:outerShdw>
          </a:effectLst>
          <a:latin typeface="+mn-lt"/>
          <a:ea typeface="ＭＳ Ｐゴシック" pitchFamily="-84" charset="-128"/>
          <a:cs typeface="ＭＳ Ｐゴシック" pitchFamily="-84" charset="-128"/>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a:solidFill>
            <a:schemeClr val="tx1"/>
          </a:solidFill>
          <a:effectLst>
            <a:outerShdw blurRad="38100" dist="38100" dir="2700000" algn="tl">
              <a:srgbClr val="010199"/>
            </a:outerShdw>
          </a:effectLst>
          <a:latin typeface="+mn-lt"/>
          <a:ea typeface="ＭＳ Ｐゴシック" pitchFamily="-84" charset="-128"/>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a:solidFill>
            <a:schemeClr val="tx1"/>
          </a:solidFill>
          <a:effectLst>
            <a:outerShdw blurRad="38100" dist="38100" dir="2700000" algn="tl">
              <a:srgbClr val="010199"/>
            </a:outerShdw>
          </a:effectLst>
          <a:latin typeface="+mn-lt"/>
          <a:ea typeface="ＭＳ Ｐゴシック" pitchFamily="-84" charset="-128"/>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ea typeface="ＭＳ Ｐゴシック" pitchFamily="-84" charset="-128"/>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ea typeface="ＭＳ Ｐゴシック" pitchFamily="-84" charset="-128"/>
        </a:defRPr>
      </a:lvl5pPr>
      <a:lvl6pPr marL="25146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 y="3902076"/>
            <a:ext cx="4533900" cy="2949575"/>
            <a:chOff x="0" y="2458"/>
            <a:chExt cx="2142" cy="1858"/>
          </a:xfrm>
        </p:grpSpPr>
        <p:sp>
          <p:nvSpPr>
            <p:cNvPr id="23555" name="Freeform 3"/>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6" name="Freeform 4"/>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7" name="Freeform 5"/>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8" name="Freeform 6"/>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1036"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sp>
          <p:nvSpPr>
            <p:cNvPr id="1037"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sp>
          <p:nvSpPr>
            <p:cNvPr id="1038"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grpSp>
      <p:sp>
        <p:nvSpPr>
          <p:cNvPr id="23562" name="Rectangle 10"/>
          <p:cNvSpPr>
            <a:spLocks noGrp="1" noChangeArrowheads="1"/>
          </p:cNvSpPr>
          <p:nvPr>
            <p:ph type="title"/>
          </p:nvPr>
        </p:nvSpPr>
        <p:spPr bwMode="auto">
          <a:xfrm>
            <a:off x="609600" y="277814"/>
            <a:ext cx="10972800" cy="1139825"/>
          </a:xfrm>
          <a:prstGeom prst="rect">
            <a:avLst/>
          </a:prstGeom>
          <a:noFill/>
          <a:ln>
            <a:noFill/>
          </a:ln>
          <a:effectLst/>
          <a:extLst/>
        </p:spPr>
        <p:txBody>
          <a:bodyPr vert="horz" wrap="square" lIns="91440" tIns="45720" rIns="91440" bIns="45720" numCol="1" anchor="ctr" anchorCtr="1" compatLnSpc="1">
            <a:prstTxWarp prst="textNoShape">
              <a:avLst/>
            </a:prstTxWarp>
          </a:bodyPr>
          <a:lstStyle/>
          <a:p>
            <a:pPr lvl="0"/>
            <a:r>
              <a:rPr lang="en-US" altLang="en-US"/>
              <a:t>Click to edit Master title style</a:t>
            </a:r>
          </a:p>
        </p:txBody>
      </p:sp>
      <p:sp>
        <p:nvSpPr>
          <p:cNvPr id="23563" name="Rectangle 11"/>
          <p:cNvSpPr>
            <a:spLocks noGrp="1" noChangeArrowheads="1"/>
          </p:cNvSpPr>
          <p:nvPr>
            <p:ph type="body" idx="1"/>
          </p:nvPr>
        </p:nvSpPr>
        <p:spPr bwMode="auto">
          <a:xfrm>
            <a:off x="609600" y="1600201"/>
            <a:ext cx="10972800" cy="45307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3564" name="Rectangle 12"/>
          <p:cNvSpPr>
            <a:spLocks noGrp="1" noChangeArrowheads="1"/>
          </p:cNvSpPr>
          <p:nvPr>
            <p:ph type="dt" sz="half" idx="2"/>
          </p:nvPr>
        </p:nvSpPr>
        <p:spPr bwMode="auto">
          <a:xfrm>
            <a:off x="609600" y="6248400"/>
            <a:ext cx="2844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10199"/>
                  </a:outerShdw>
                </a:effectLst>
                <a:latin typeface="Arial" charset="0"/>
                <a:ea typeface="+mn-ea"/>
                <a:cs typeface="+mn-cs"/>
              </a:defRPr>
            </a:lvl1pPr>
          </a:lstStyle>
          <a:p>
            <a:pPr fontAlgn="base">
              <a:spcBef>
                <a:spcPct val="0"/>
              </a:spcBef>
              <a:spcAft>
                <a:spcPct val="0"/>
              </a:spcAft>
              <a:defRPr/>
            </a:pPr>
            <a:endParaRPr lang="en-US" altLang="en-US">
              <a:solidFill>
                <a:srgbClr val="FFFFFF"/>
              </a:solidFill>
            </a:endParaRPr>
          </a:p>
        </p:txBody>
      </p:sp>
      <p:sp>
        <p:nvSpPr>
          <p:cNvPr id="23565" name="Rectangle 13"/>
          <p:cNvSpPr>
            <a:spLocks noGrp="1" noChangeArrowheads="1"/>
          </p:cNvSpPr>
          <p:nvPr>
            <p:ph type="ftr" sz="quarter" idx="3"/>
          </p:nvPr>
        </p:nvSpPr>
        <p:spPr bwMode="auto">
          <a:xfrm>
            <a:off x="4165600" y="6248400"/>
            <a:ext cx="3860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10199"/>
                  </a:outerShdw>
                </a:effectLst>
                <a:latin typeface="Arial" charset="0"/>
                <a:ea typeface="+mn-ea"/>
                <a:cs typeface="+mn-cs"/>
              </a:defRPr>
            </a:lvl1pPr>
          </a:lstStyle>
          <a:p>
            <a:pPr fontAlgn="base">
              <a:spcBef>
                <a:spcPct val="0"/>
              </a:spcBef>
              <a:spcAft>
                <a:spcPct val="0"/>
              </a:spcAft>
              <a:defRPr/>
            </a:pPr>
            <a:endParaRPr lang="en-US" altLang="en-US">
              <a:solidFill>
                <a:srgbClr val="FFFFFF"/>
              </a:solidFill>
            </a:endParaRPr>
          </a:p>
        </p:txBody>
      </p:sp>
      <p:sp>
        <p:nvSpPr>
          <p:cNvPr id="23566" name="Rectangle 14"/>
          <p:cNvSpPr>
            <a:spLocks noGrp="1" noChangeArrowheads="1"/>
          </p:cNvSpPr>
          <p:nvPr>
            <p:ph type="sldNum" sz="quarter" idx="4"/>
          </p:nvPr>
        </p:nvSpPr>
        <p:spPr bwMode="auto">
          <a:xfrm>
            <a:off x="8737600" y="6248400"/>
            <a:ext cx="2844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000" smtClean="0">
                <a:effectLst>
                  <a:outerShdw blurRad="38100" dist="38100" dir="2700000" algn="tl">
                    <a:srgbClr val="010199"/>
                  </a:outerShdw>
                </a:effectLst>
              </a:defRPr>
            </a:lvl1pPr>
          </a:lstStyle>
          <a:p>
            <a:pPr fontAlgn="base">
              <a:spcBef>
                <a:spcPct val="0"/>
              </a:spcBef>
              <a:spcAft>
                <a:spcPct val="0"/>
              </a:spcAft>
              <a:defRPr/>
            </a:pPr>
            <a:fld id="{80A868AF-11F5-4330-9E54-D357B0964BB1}" type="slidenum">
              <a:rPr lang="en-US" altLang="en-US">
                <a:solidFill>
                  <a:srgbClr val="FFFFFF"/>
                </a:solidFill>
                <a:ea typeface="ＭＳ Ｐゴシック" panose="020B0600070205080204" pitchFamily="34" charset="-128"/>
              </a:rPr>
              <a:pPr fontAlgn="base">
                <a:spcBef>
                  <a:spcPct val="0"/>
                </a:spcBef>
                <a:spcAft>
                  <a:spcPct val="0"/>
                </a:spcAft>
                <a:defRPr/>
              </a:pPr>
              <a:t>‹#›</a:t>
            </a:fld>
            <a:endParaRPr lang="en-US" altLang="en-US">
              <a:solidFill>
                <a:srgbClr val="FFFFFF"/>
              </a:solidFill>
              <a:ea typeface="ＭＳ Ｐゴシック" panose="020B0600070205080204" pitchFamily="34" charset="-128"/>
            </a:endParaRPr>
          </a:p>
        </p:txBody>
      </p:sp>
    </p:spTree>
    <p:extLst>
      <p:ext uri="{BB962C8B-B14F-4D97-AF65-F5344CB8AC3E}">
        <p14:creationId xmlns:p14="http://schemas.microsoft.com/office/powerpoint/2010/main" val="1170090350"/>
      </p:ext>
    </p:extLst>
  </p:cSld>
  <p:clrMap bg1="dk2" tx1="lt1" bg2="dk1" tx2="lt2" accent1="accent1" accent2="accent2" accent3="accent3" accent4="accent4" accent5="accent5" accent6="accent6" hlink="hlink" folHlink="folHlink"/>
  <p:sldLayoutIdLst>
    <p:sldLayoutId id="2147483671" r:id="rId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ＭＳ Ｐゴシック" pitchFamily="-84" charset="-128"/>
          <a:cs typeface="ＭＳ Ｐゴシック" pitchFamily="-84" charset="-128"/>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a:solidFill>
            <a:schemeClr val="tx1"/>
          </a:solidFill>
          <a:effectLst>
            <a:outerShdw blurRad="38100" dist="38100" dir="2700000" algn="tl">
              <a:srgbClr val="010199"/>
            </a:outerShdw>
          </a:effectLst>
          <a:latin typeface="+mn-lt"/>
          <a:ea typeface="ＭＳ Ｐゴシック" pitchFamily="-84" charset="-128"/>
          <a:cs typeface="ＭＳ Ｐゴシック" pitchFamily="-84" charset="-128"/>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a:solidFill>
            <a:schemeClr val="tx1"/>
          </a:solidFill>
          <a:effectLst>
            <a:outerShdw blurRad="38100" dist="38100" dir="2700000" algn="tl">
              <a:srgbClr val="010199"/>
            </a:outerShdw>
          </a:effectLst>
          <a:latin typeface="+mn-lt"/>
          <a:ea typeface="ＭＳ Ｐゴシック" pitchFamily="-84" charset="-128"/>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a:solidFill>
            <a:schemeClr val="tx1"/>
          </a:solidFill>
          <a:effectLst>
            <a:outerShdw blurRad="38100" dist="38100" dir="2700000" algn="tl">
              <a:srgbClr val="010199"/>
            </a:outerShdw>
          </a:effectLst>
          <a:latin typeface="+mn-lt"/>
          <a:ea typeface="ＭＳ Ｐゴシック" pitchFamily="-84" charset="-128"/>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ea typeface="ＭＳ Ｐゴシック" pitchFamily="-84" charset="-128"/>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ea typeface="ＭＳ Ｐゴシック" pitchFamily="-84" charset="-128"/>
        </a:defRPr>
      </a:lvl5pPr>
      <a:lvl6pPr marL="25146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 y="3902076"/>
            <a:ext cx="4533900" cy="2949575"/>
            <a:chOff x="0" y="2458"/>
            <a:chExt cx="2142" cy="1858"/>
          </a:xfrm>
        </p:grpSpPr>
        <p:sp>
          <p:nvSpPr>
            <p:cNvPr id="23555" name="Freeform 3"/>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6" name="Freeform 4"/>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7" name="Freeform 5"/>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8" name="Freeform 6"/>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1036"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sp>
          <p:nvSpPr>
            <p:cNvPr id="1037"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sp>
          <p:nvSpPr>
            <p:cNvPr id="1038"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grpSp>
      <p:sp>
        <p:nvSpPr>
          <p:cNvPr id="23562" name="Rectangle 10"/>
          <p:cNvSpPr>
            <a:spLocks noGrp="1" noChangeArrowheads="1"/>
          </p:cNvSpPr>
          <p:nvPr>
            <p:ph type="title"/>
          </p:nvPr>
        </p:nvSpPr>
        <p:spPr bwMode="auto">
          <a:xfrm>
            <a:off x="609600" y="277814"/>
            <a:ext cx="10972800" cy="1139825"/>
          </a:xfrm>
          <a:prstGeom prst="rect">
            <a:avLst/>
          </a:prstGeom>
          <a:noFill/>
          <a:ln>
            <a:noFill/>
          </a:ln>
          <a:effectLst/>
          <a:extLst/>
        </p:spPr>
        <p:txBody>
          <a:bodyPr vert="horz" wrap="square" lIns="91440" tIns="45720" rIns="91440" bIns="45720" numCol="1" anchor="ctr" anchorCtr="1" compatLnSpc="1">
            <a:prstTxWarp prst="textNoShape">
              <a:avLst/>
            </a:prstTxWarp>
          </a:bodyPr>
          <a:lstStyle/>
          <a:p>
            <a:pPr lvl="0"/>
            <a:r>
              <a:rPr lang="en-US" altLang="en-US"/>
              <a:t>Click to edit Master title style</a:t>
            </a:r>
          </a:p>
        </p:txBody>
      </p:sp>
      <p:sp>
        <p:nvSpPr>
          <p:cNvPr id="23563" name="Rectangle 11"/>
          <p:cNvSpPr>
            <a:spLocks noGrp="1" noChangeArrowheads="1"/>
          </p:cNvSpPr>
          <p:nvPr>
            <p:ph type="body" idx="1"/>
          </p:nvPr>
        </p:nvSpPr>
        <p:spPr bwMode="auto">
          <a:xfrm>
            <a:off x="609600" y="1600201"/>
            <a:ext cx="10972800" cy="45307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3564" name="Rectangle 12"/>
          <p:cNvSpPr>
            <a:spLocks noGrp="1" noChangeArrowheads="1"/>
          </p:cNvSpPr>
          <p:nvPr>
            <p:ph type="dt" sz="half" idx="2"/>
          </p:nvPr>
        </p:nvSpPr>
        <p:spPr bwMode="auto">
          <a:xfrm>
            <a:off x="609600" y="6248400"/>
            <a:ext cx="2844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10199"/>
                  </a:outerShdw>
                </a:effectLst>
                <a:latin typeface="Arial" charset="0"/>
                <a:ea typeface="+mn-ea"/>
                <a:cs typeface="+mn-cs"/>
              </a:defRPr>
            </a:lvl1pPr>
          </a:lstStyle>
          <a:p>
            <a:pPr fontAlgn="base">
              <a:spcBef>
                <a:spcPct val="0"/>
              </a:spcBef>
              <a:spcAft>
                <a:spcPct val="0"/>
              </a:spcAft>
              <a:defRPr/>
            </a:pPr>
            <a:endParaRPr lang="en-US" altLang="en-US">
              <a:solidFill>
                <a:srgbClr val="FFFFFF"/>
              </a:solidFill>
            </a:endParaRPr>
          </a:p>
        </p:txBody>
      </p:sp>
      <p:sp>
        <p:nvSpPr>
          <p:cNvPr id="23565" name="Rectangle 13"/>
          <p:cNvSpPr>
            <a:spLocks noGrp="1" noChangeArrowheads="1"/>
          </p:cNvSpPr>
          <p:nvPr>
            <p:ph type="ftr" sz="quarter" idx="3"/>
          </p:nvPr>
        </p:nvSpPr>
        <p:spPr bwMode="auto">
          <a:xfrm>
            <a:off x="4165600" y="6248400"/>
            <a:ext cx="3860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10199"/>
                  </a:outerShdw>
                </a:effectLst>
                <a:latin typeface="Arial" charset="0"/>
                <a:ea typeface="+mn-ea"/>
                <a:cs typeface="+mn-cs"/>
              </a:defRPr>
            </a:lvl1pPr>
          </a:lstStyle>
          <a:p>
            <a:pPr fontAlgn="base">
              <a:spcBef>
                <a:spcPct val="0"/>
              </a:spcBef>
              <a:spcAft>
                <a:spcPct val="0"/>
              </a:spcAft>
              <a:defRPr/>
            </a:pPr>
            <a:endParaRPr lang="en-US" altLang="en-US">
              <a:solidFill>
                <a:srgbClr val="FFFFFF"/>
              </a:solidFill>
            </a:endParaRPr>
          </a:p>
        </p:txBody>
      </p:sp>
      <p:sp>
        <p:nvSpPr>
          <p:cNvPr id="23566" name="Rectangle 14"/>
          <p:cNvSpPr>
            <a:spLocks noGrp="1" noChangeArrowheads="1"/>
          </p:cNvSpPr>
          <p:nvPr>
            <p:ph type="sldNum" sz="quarter" idx="4"/>
          </p:nvPr>
        </p:nvSpPr>
        <p:spPr bwMode="auto">
          <a:xfrm>
            <a:off x="8737600" y="6248400"/>
            <a:ext cx="2844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000" smtClean="0">
                <a:effectLst>
                  <a:outerShdw blurRad="38100" dist="38100" dir="2700000" algn="tl">
                    <a:srgbClr val="010199"/>
                  </a:outerShdw>
                </a:effectLst>
              </a:defRPr>
            </a:lvl1pPr>
          </a:lstStyle>
          <a:p>
            <a:pPr fontAlgn="base">
              <a:spcBef>
                <a:spcPct val="0"/>
              </a:spcBef>
              <a:spcAft>
                <a:spcPct val="0"/>
              </a:spcAft>
              <a:defRPr/>
            </a:pPr>
            <a:fld id="{80A868AF-11F5-4330-9E54-D357B0964BB1}" type="slidenum">
              <a:rPr lang="en-US" altLang="en-US">
                <a:solidFill>
                  <a:srgbClr val="FFFFFF"/>
                </a:solidFill>
                <a:ea typeface="ＭＳ Ｐゴシック" panose="020B0600070205080204" pitchFamily="34" charset="-128"/>
              </a:rPr>
              <a:pPr fontAlgn="base">
                <a:spcBef>
                  <a:spcPct val="0"/>
                </a:spcBef>
                <a:spcAft>
                  <a:spcPct val="0"/>
                </a:spcAft>
                <a:defRPr/>
              </a:pPr>
              <a:t>‹#›</a:t>
            </a:fld>
            <a:endParaRPr lang="en-US" altLang="en-US">
              <a:solidFill>
                <a:srgbClr val="FFFFFF"/>
              </a:solidFill>
              <a:ea typeface="ＭＳ Ｐゴシック" panose="020B0600070205080204" pitchFamily="34" charset="-128"/>
            </a:endParaRPr>
          </a:p>
        </p:txBody>
      </p:sp>
    </p:spTree>
    <p:extLst>
      <p:ext uri="{BB962C8B-B14F-4D97-AF65-F5344CB8AC3E}">
        <p14:creationId xmlns:p14="http://schemas.microsoft.com/office/powerpoint/2010/main" val="2192416770"/>
      </p:ext>
    </p:extLst>
  </p:cSld>
  <p:clrMap bg1="dk2" tx1="lt1" bg2="dk1" tx2="lt2" accent1="accent1" accent2="accent2" accent3="accent3" accent4="accent4" accent5="accent5" accent6="accent6" hlink="hlink" folHlink="folHlink"/>
  <p:sldLayoutIdLst>
    <p:sldLayoutId id="2147483677" r:id="rId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ＭＳ Ｐゴシック" pitchFamily="-84" charset="-128"/>
          <a:cs typeface="ＭＳ Ｐゴシック" pitchFamily="-84" charset="-128"/>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a:solidFill>
            <a:schemeClr val="tx1"/>
          </a:solidFill>
          <a:effectLst>
            <a:outerShdw blurRad="38100" dist="38100" dir="2700000" algn="tl">
              <a:srgbClr val="010199"/>
            </a:outerShdw>
          </a:effectLst>
          <a:latin typeface="+mn-lt"/>
          <a:ea typeface="ＭＳ Ｐゴシック" pitchFamily="-84" charset="-128"/>
          <a:cs typeface="ＭＳ Ｐゴシック" pitchFamily="-84" charset="-128"/>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a:solidFill>
            <a:schemeClr val="tx1"/>
          </a:solidFill>
          <a:effectLst>
            <a:outerShdw blurRad="38100" dist="38100" dir="2700000" algn="tl">
              <a:srgbClr val="010199"/>
            </a:outerShdw>
          </a:effectLst>
          <a:latin typeface="+mn-lt"/>
          <a:ea typeface="ＭＳ Ｐゴシック" pitchFamily="-84" charset="-128"/>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a:solidFill>
            <a:schemeClr val="tx1"/>
          </a:solidFill>
          <a:effectLst>
            <a:outerShdw blurRad="38100" dist="38100" dir="2700000" algn="tl">
              <a:srgbClr val="010199"/>
            </a:outerShdw>
          </a:effectLst>
          <a:latin typeface="+mn-lt"/>
          <a:ea typeface="ＭＳ Ｐゴシック" pitchFamily="-84" charset="-128"/>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ea typeface="ＭＳ Ｐゴシック" pitchFamily="-84" charset="-128"/>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ea typeface="ＭＳ Ｐゴシック" pitchFamily="-84" charset="-128"/>
        </a:defRPr>
      </a:lvl5pPr>
      <a:lvl6pPr marL="25146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 y="3902076"/>
            <a:ext cx="4533900" cy="2949575"/>
            <a:chOff x="0" y="2458"/>
            <a:chExt cx="2142" cy="1858"/>
          </a:xfrm>
        </p:grpSpPr>
        <p:sp>
          <p:nvSpPr>
            <p:cNvPr id="23555" name="Freeform 3"/>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6" name="Freeform 4"/>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7" name="Freeform 5"/>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8" name="Freeform 6"/>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1036"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sp>
          <p:nvSpPr>
            <p:cNvPr id="1037"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sp>
          <p:nvSpPr>
            <p:cNvPr id="1038"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grpSp>
      <p:sp>
        <p:nvSpPr>
          <p:cNvPr id="23562" name="Rectangle 10"/>
          <p:cNvSpPr>
            <a:spLocks noGrp="1" noChangeArrowheads="1"/>
          </p:cNvSpPr>
          <p:nvPr>
            <p:ph type="title"/>
          </p:nvPr>
        </p:nvSpPr>
        <p:spPr bwMode="auto">
          <a:xfrm>
            <a:off x="609600" y="277814"/>
            <a:ext cx="10972800" cy="1139825"/>
          </a:xfrm>
          <a:prstGeom prst="rect">
            <a:avLst/>
          </a:prstGeom>
          <a:noFill/>
          <a:ln>
            <a:noFill/>
          </a:ln>
          <a:effectLst/>
          <a:extLst/>
        </p:spPr>
        <p:txBody>
          <a:bodyPr vert="horz" wrap="square" lIns="91440" tIns="45720" rIns="91440" bIns="45720" numCol="1" anchor="ctr" anchorCtr="1" compatLnSpc="1">
            <a:prstTxWarp prst="textNoShape">
              <a:avLst/>
            </a:prstTxWarp>
          </a:bodyPr>
          <a:lstStyle/>
          <a:p>
            <a:pPr lvl="0"/>
            <a:r>
              <a:rPr lang="en-US" altLang="en-US"/>
              <a:t>Click to edit Master title style</a:t>
            </a:r>
          </a:p>
        </p:txBody>
      </p:sp>
      <p:sp>
        <p:nvSpPr>
          <p:cNvPr id="23563" name="Rectangle 11"/>
          <p:cNvSpPr>
            <a:spLocks noGrp="1" noChangeArrowheads="1"/>
          </p:cNvSpPr>
          <p:nvPr>
            <p:ph type="body" idx="1"/>
          </p:nvPr>
        </p:nvSpPr>
        <p:spPr bwMode="auto">
          <a:xfrm>
            <a:off x="609600" y="1600201"/>
            <a:ext cx="10972800" cy="45307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3564" name="Rectangle 12"/>
          <p:cNvSpPr>
            <a:spLocks noGrp="1" noChangeArrowheads="1"/>
          </p:cNvSpPr>
          <p:nvPr>
            <p:ph type="dt" sz="half" idx="2"/>
          </p:nvPr>
        </p:nvSpPr>
        <p:spPr bwMode="auto">
          <a:xfrm>
            <a:off x="609600" y="6248400"/>
            <a:ext cx="2844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10199"/>
                  </a:outerShdw>
                </a:effectLst>
                <a:latin typeface="Arial" charset="0"/>
                <a:ea typeface="+mn-ea"/>
                <a:cs typeface="+mn-cs"/>
              </a:defRPr>
            </a:lvl1pPr>
          </a:lstStyle>
          <a:p>
            <a:pPr fontAlgn="base">
              <a:spcBef>
                <a:spcPct val="0"/>
              </a:spcBef>
              <a:spcAft>
                <a:spcPct val="0"/>
              </a:spcAft>
              <a:defRPr/>
            </a:pPr>
            <a:endParaRPr lang="en-US" altLang="en-US">
              <a:solidFill>
                <a:srgbClr val="FFFFFF"/>
              </a:solidFill>
            </a:endParaRPr>
          </a:p>
        </p:txBody>
      </p:sp>
      <p:sp>
        <p:nvSpPr>
          <p:cNvPr id="23565" name="Rectangle 13"/>
          <p:cNvSpPr>
            <a:spLocks noGrp="1" noChangeArrowheads="1"/>
          </p:cNvSpPr>
          <p:nvPr>
            <p:ph type="ftr" sz="quarter" idx="3"/>
          </p:nvPr>
        </p:nvSpPr>
        <p:spPr bwMode="auto">
          <a:xfrm>
            <a:off x="4165600" y="6248400"/>
            <a:ext cx="3860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10199"/>
                  </a:outerShdw>
                </a:effectLst>
                <a:latin typeface="Arial" charset="0"/>
                <a:ea typeface="+mn-ea"/>
                <a:cs typeface="+mn-cs"/>
              </a:defRPr>
            </a:lvl1pPr>
          </a:lstStyle>
          <a:p>
            <a:pPr fontAlgn="base">
              <a:spcBef>
                <a:spcPct val="0"/>
              </a:spcBef>
              <a:spcAft>
                <a:spcPct val="0"/>
              </a:spcAft>
              <a:defRPr/>
            </a:pPr>
            <a:endParaRPr lang="en-US" altLang="en-US">
              <a:solidFill>
                <a:srgbClr val="FFFFFF"/>
              </a:solidFill>
            </a:endParaRPr>
          </a:p>
        </p:txBody>
      </p:sp>
      <p:sp>
        <p:nvSpPr>
          <p:cNvPr id="23566" name="Rectangle 14"/>
          <p:cNvSpPr>
            <a:spLocks noGrp="1" noChangeArrowheads="1"/>
          </p:cNvSpPr>
          <p:nvPr>
            <p:ph type="sldNum" sz="quarter" idx="4"/>
          </p:nvPr>
        </p:nvSpPr>
        <p:spPr bwMode="auto">
          <a:xfrm>
            <a:off x="8737600" y="6248400"/>
            <a:ext cx="2844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000" smtClean="0">
                <a:effectLst>
                  <a:outerShdw blurRad="38100" dist="38100" dir="2700000" algn="tl">
                    <a:srgbClr val="010199"/>
                  </a:outerShdw>
                </a:effectLst>
              </a:defRPr>
            </a:lvl1pPr>
          </a:lstStyle>
          <a:p>
            <a:pPr fontAlgn="base">
              <a:spcBef>
                <a:spcPct val="0"/>
              </a:spcBef>
              <a:spcAft>
                <a:spcPct val="0"/>
              </a:spcAft>
              <a:defRPr/>
            </a:pPr>
            <a:fld id="{80A868AF-11F5-4330-9E54-D357B0964BB1}" type="slidenum">
              <a:rPr lang="en-US" altLang="en-US">
                <a:solidFill>
                  <a:srgbClr val="FFFFFF"/>
                </a:solidFill>
                <a:ea typeface="ＭＳ Ｐゴシック" panose="020B0600070205080204" pitchFamily="34" charset="-128"/>
              </a:rPr>
              <a:pPr fontAlgn="base">
                <a:spcBef>
                  <a:spcPct val="0"/>
                </a:spcBef>
                <a:spcAft>
                  <a:spcPct val="0"/>
                </a:spcAft>
                <a:defRPr/>
              </a:pPr>
              <a:t>‹#›</a:t>
            </a:fld>
            <a:endParaRPr lang="en-US" altLang="en-US">
              <a:solidFill>
                <a:srgbClr val="FFFFFF"/>
              </a:solidFill>
              <a:ea typeface="ＭＳ Ｐゴシック" panose="020B0600070205080204" pitchFamily="34" charset="-128"/>
            </a:endParaRPr>
          </a:p>
        </p:txBody>
      </p:sp>
    </p:spTree>
    <p:extLst>
      <p:ext uri="{BB962C8B-B14F-4D97-AF65-F5344CB8AC3E}">
        <p14:creationId xmlns:p14="http://schemas.microsoft.com/office/powerpoint/2010/main" val="2405303470"/>
      </p:ext>
    </p:extLst>
  </p:cSld>
  <p:clrMap bg1="dk2" tx1="lt1" bg2="dk1" tx2="lt2" accent1="accent1" accent2="accent2" accent3="accent3" accent4="accent4" accent5="accent5" accent6="accent6" hlink="hlink" folHlink="folHlink"/>
  <p:sldLayoutIdLst>
    <p:sldLayoutId id="2147483679" r:id="rId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ＭＳ Ｐゴシック" pitchFamily="-84" charset="-128"/>
          <a:cs typeface="ＭＳ Ｐゴシック" pitchFamily="-84" charset="-128"/>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a:solidFill>
            <a:schemeClr val="tx1"/>
          </a:solidFill>
          <a:effectLst>
            <a:outerShdw blurRad="38100" dist="38100" dir="2700000" algn="tl">
              <a:srgbClr val="010199"/>
            </a:outerShdw>
          </a:effectLst>
          <a:latin typeface="+mn-lt"/>
          <a:ea typeface="ＭＳ Ｐゴシック" pitchFamily="-84" charset="-128"/>
          <a:cs typeface="ＭＳ Ｐゴシック" pitchFamily="-84" charset="-128"/>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a:solidFill>
            <a:schemeClr val="tx1"/>
          </a:solidFill>
          <a:effectLst>
            <a:outerShdw blurRad="38100" dist="38100" dir="2700000" algn="tl">
              <a:srgbClr val="010199"/>
            </a:outerShdw>
          </a:effectLst>
          <a:latin typeface="+mn-lt"/>
          <a:ea typeface="ＭＳ Ｐゴシック" pitchFamily="-84" charset="-128"/>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a:solidFill>
            <a:schemeClr val="tx1"/>
          </a:solidFill>
          <a:effectLst>
            <a:outerShdw blurRad="38100" dist="38100" dir="2700000" algn="tl">
              <a:srgbClr val="010199"/>
            </a:outerShdw>
          </a:effectLst>
          <a:latin typeface="+mn-lt"/>
          <a:ea typeface="ＭＳ Ｐゴシック" pitchFamily="-84" charset="-128"/>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ea typeface="ＭＳ Ｐゴシック" pitchFamily="-84" charset="-128"/>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ea typeface="ＭＳ Ｐゴシック" pitchFamily="-84" charset="-128"/>
        </a:defRPr>
      </a:lvl5pPr>
      <a:lvl6pPr marL="25146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 y="3902076"/>
            <a:ext cx="4533900" cy="2949575"/>
            <a:chOff x="0" y="2458"/>
            <a:chExt cx="2142" cy="1858"/>
          </a:xfrm>
        </p:grpSpPr>
        <p:sp>
          <p:nvSpPr>
            <p:cNvPr id="23555" name="Freeform 3"/>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6" name="Freeform 4"/>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7" name="Freeform 5"/>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23558" name="Freeform 6"/>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p:spPr>
          <p:txBody>
            <a:bodyPr/>
            <a:lstStyle/>
            <a:p>
              <a:pPr eaLnBrk="0" fontAlgn="base" hangingPunct="0">
                <a:spcBef>
                  <a:spcPct val="0"/>
                </a:spcBef>
                <a:spcAft>
                  <a:spcPct val="0"/>
                </a:spcAft>
                <a:defRPr/>
              </a:pPr>
              <a:endParaRPr lang="en-US" sz="1800">
                <a:solidFill>
                  <a:srgbClr val="FFFFFF"/>
                </a:solidFill>
                <a:ea typeface="ＭＳ Ｐゴシック" panose="020B0600070205080204" pitchFamily="34" charset="-128"/>
              </a:endParaRPr>
            </a:p>
          </p:txBody>
        </p:sp>
        <p:sp>
          <p:nvSpPr>
            <p:cNvPr id="1036"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sp>
          <p:nvSpPr>
            <p:cNvPr id="1037"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sp>
          <p:nvSpPr>
            <p:cNvPr id="1038"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p:spPr>
          <p:txBody>
            <a:bodyPr/>
            <a:lstStyle>
              <a:lvl1pPr>
                <a:defRPr>
                  <a:solidFill>
                    <a:schemeClr val="tx1"/>
                  </a:solidFill>
                  <a:latin typeface="Arial" charset="0"/>
                  <a:ea typeface="ＭＳ Ｐゴシック" pitchFamily="-84" charset="-128"/>
                </a:defRPr>
              </a:lvl1pPr>
              <a:lvl2pPr marL="742950" indent="-285750">
                <a:defRPr>
                  <a:solidFill>
                    <a:schemeClr val="tx1"/>
                  </a:solidFill>
                  <a:latin typeface="Arial" charset="0"/>
                  <a:ea typeface="ＭＳ Ｐゴシック" pitchFamily="-84" charset="-128"/>
                </a:defRPr>
              </a:lvl2pPr>
              <a:lvl3pPr marL="1143000" indent="-228600">
                <a:defRPr>
                  <a:solidFill>
                    <a:schemeClr val="tx1"/>
                  </a:solidFill>
                  <a:latin typeface="Arial" charset="0"/>
                  <a:ea typeface="ＭＳ Ｐゴシック" pitchFamily="-84" charset="-128"/>
                </a:defRPr>
              </a:lvl3pPr>
              <a:lvl4pPr marL="1600200" indent="-228600">
                <a:defRPr>
                  <a:solidFill>
                    <a:schemeClr val="tx1"/>
                  </a:solidFill>
                  <a:latin typeface="Arial" charset="0"/>
                  <a:ea typeface="ＭＳ Ｐゴシック" pitchFamily="-84" charset="-128"/>
                </a:defRPr>
              </a:lvl4pPr>
              <a:lvl5pPr marL="2057400" indent="-228600">
                <a:defRPr>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84" charset="-128"/>
                </a:defRPr>
              </a:lvl9pPr>
            </a:lstStyle>
            <a:p>
              <a:pPr eaLnBrk="0" fontAlgn="base" hangingPunct="0">
                <a:spcBef>
                  <a:spcPct val="0"/>
                </a:spcBef>
                <a:spcAft>
                  <a:spcPct val="0"/>
                </a:spcAft>
                <a:defRPr/>
              </a:pPr>
              <a:endParaRPr lang="en-US" altLang="en-US" sz="1800">
                <a:solidFill>
                  <a:srgbClr val="FFFFFF"/>
                </a:solidFill>
              </a:endParaRPr>
            </a:p>
          </p:txBody>
        </p:sp>
      </p:grpSp>
      <p:sp>
        <p:nvSpPr>
          <p:cNvPr id="23562" name="Rectangle 10"/>
          <p:cNvSpPr>
            <a:spLocks noGrp="1" noChangeArrowheads="1"/>
          </p:cNvSpPr>
          <p:nvPr>
            <p:ph type="title"/>
          </p:nvPr>
        </p:nvSpPr>
        <p:spPr bwMode="auto">
          <a:xfrm>
            <a:off x="609600" y="277814"/>
            <a:ext cx="10972800" cy="1139825"/>
          </a:xfrm>
          <a:prstGeom prst="rect">
            <a:avLst/>
          </a:prstGeom>
          <a:noFill/>
          <a:ln>
            <a:noFill/>
          </a:ln>
          <a:effectLst/>
          <a:extLst/>
        </p:spPr>
        <p:txBody>
          <a:bodyPr vert="horz" wrap="square" lIns="91440" tIns="45720" rIns="91440" bIns="45720" numCol="1" anchor="ctr" anchorCtr="1" compatLnSpc="1">
            <a:prstTxWarp prst="textNoShape">
              <a:avLst/>
            </a:prstTxWarp>
          </a:bodyPr>
          <a:lstStyle/>
          <a:p>
            <a:pPr lvl="0"/>
            <a:r>
              <a:rPr lang="en-US" altLang="en-US"/>
              <a:t>Click to edit Master title style</a:t>
            </a:r>
          </a:p>
        </p:txBody>
      </p:sp>
      <p:sp>
        <p:nvSpPr>
          <p:cNvPr id="23563" name="Rectangle 11"/>
          <p:cNvSpPr>
            <a:spLocks noGrp="1" noChangeArrowheads="1"/>
          </p:cNvSpPr>
          <p:nvPr>
            <p:ph type="body" idx="1"/>
          </p:nvPr>
        </p:nvSpPr>
        <p:spPr bwMode="auto">
          <a:xfrm>
            <a:off x="609600" y="1600201"/>
            <a:ext cx="10972800" cy="45307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3564" name="Rectangle 12"/>
          <p:cNvSpPr>
            <a:spLocks noGrp="1" noChangeArrowheads="1"/>
          </p:cNvSpPr>
          <p:nvPr>
            <p:ph type="dt" sz="half" idx="2"/>
          </p:nvPr>
        </p:nvSpPr>
        <p:spPr bwMode="auto">
          <a:xfrm>
            <a:off x="609600" y="6248400"/>
            <a:ext cx="2844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10199"/>
                  </a:outerShdw>
                </a:effectLst>
                <a:latin typeface="Arial" charset="0"/>
                <a:ea typeface="+mn-ea"/>
                <a:cs typeface="+mn-cs"/>
              </a:defRPr>
            </a:lvl1pPr>
          </a:lstStyle>
          <a:p>
            <a:pPr fontAlgn="base">
              <a:spcBef>
                <a:spcPct val="0"/>
              </a:spcBef>
              <a:spcAft>
                <a:spcPct val="0"/>
              </a:spcAft>
              <a:defRPr/>
            </a:pPr>
            <a:endParaRPr lang="en-US" altLang="en-US">
              <a:solidFill>
                <a:srgbClr val="FFFFFF"/>
              </a:solidFill>
            </a:endParaRPr>
          </a:p>
        </p:txBody>
      </p:sp>
      <p:sp>
        <p:nvSpPr>
          <p:cNvPr id="23565" name="Rectangle 13"/>
          <p:cNvSpPr>
            <a:spLocks noGrp="1" noChangeArrowheads="1"/>
          </p:cNvSpPr>
          <p:nvPr>
            <p:ph type="ftr" sz="quarter" idx="3"/>
          </p:nvPr>
        </p:nvSpPr>
        <p:spPr bwMode="auto">
          <a:xfrm>
            <a:off x="4165600" y="6248400"/>
            <a:ext cx="3860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10199"/>
                  </a:outerShdw>
                </a:effectLst>
                <a:latin typeface="Arial" charset="0"/>
                <a:ea typeface="+mn-ea"/>
                <a:cs typeface="+mn-cs"/>
              </a:defRPr>
            </a:lvl1pPr>
          </a:lstStyle>
          <a:p>
            <a:pPr fontAlgn="base">
              <a:spcBef>
                <a:spcPct val="0"/>
              </a:spcBef>
              <a:spcAft>
                <a:spcPct val="0"/>
              </a:spcAft>
              <a:defRPr/>
            </a:pPr>
            <a:endParaRPr lang="en-US" altLang="en-US">
              <a:solidFill>
                <a:srgbClr val="FFFFFF"/>
              </a:solidFill>
            </a:endParaRPr>
          </a:p>
        </p:txBody>
      </p:sp>
      <p:sp>
        <p:nvSpPr>
          <p:cNvPr id="23566" name="Rectangle 14"/>
          <p:cNvSpPr>
            <a:spLocks noGrp="1" noChangeArrowheads="1"/>
          </p:cNvSpPr>
          <p:nvPr>
            <p:ph type="sldNum" sz="quarter" idx="4"/>
          </p:nvPr>
        </p:nvSpPr>
        <p:spPr bwMode="auto">
          <a:xfrm>
            <a:off x="8737600" y="6248400"/>
            <a:ext cx="2844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000" smtClean="0">
                <a:effectLst>
                  <a:outerShdw blurRad="38100" dist="38100" dir="2700000" algn="tl">
                    <a:srgbClr val="010199"/>
                  </a:outerShdw>
                </a:effectLst>
              </a:defRPr>
            </a:lvl1pPr>
          </a:lstStyle>
          <a:p>
            <a:pPr fontAlgn="base">
              <a:spcBef>
                <a:spcPct val="0"/>
              </a:spcBef>
              <a:spcAft>
                <a:spcPct val="0"/>
              </a:spcAft>
              <a:defRPr/>
            </a:pPr>
            <a:fld id="{80A868AF-11F5-4330-9E54-D357B0964BB1}" type="slidenum">
              <a:rPr lang="en-US" altLang="en-US">
                <a:solidFill>
                  <a:srgbClr val="FFFFFF"/>
                </a:solidFill>
                <a:ea typeface="ＭＳ Ｐゴシック" panose="020B0600070205080204" pitchFamily="34" charset="-128"/>
              </a:rPr>
              <a:pPr fontAlgn="base">
                <a:spcBef>
                  <a:spcPct val="0"/>
                </a:spcBef>
                <a:spcAft>
                  <a:spcPct val="0"/>
                </a:spcAft>
                <a:defRPr/>
              </a:pPr>
              <a:t>‹#›</a:t>
            </a:fld>
            <a:endParaRPr lang="en-US" altLang="en-US">
              <a:solidFill>
                <a:srgbClr val="FFFFFF"/>
              </a:solidFill>
              <a:ea typeface="ＭＳ Ｐゴシック" panose="020B0600070205080204" pitchFamily="34" charset="-128"/>
            </a:endParaRPr>
          </a:p>
        </p:txBody>
      </p:sp>
    </p:spTree>
    <p:extLst>
      <p:ext uri="{BB962C8B-B14F-4D97-AF65-F5344CB8AC3E}">
        <p14:creationId xmlns:p14="http://schemas.microsoft.com/office/powerpoint/2010/main" val="659664333"/>
      </p:ext>
    </p:extLst>
  </p:cSld>
  <p:clrMap bg1="dk2" tx1="lt1" bg2="dk1" tx2="lt2" accent1="accent1" accent2="accent2" accent3="accent3" accent4="accent4" accent5="accent5" accent6="accent6" hlink="hlink" folHlink="folHlink"/>
  <p:sldLayoutIdLst>
    <p:sldLayoutId id="2147483681" r:id="rId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ＭＳ Ｐゴシック" pitchFamily="-84" charset="-128"/>
          <a:cs typeface="ＭＳ Ｐゴシック" pitchFamily="-84" charset="-128"/>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ea typeface="ＭＳ Ｐゴシック" pitchFamily="-84" charset="-128"/>
          <a:cs typeface="ＭＳ Ｐゴシック" pitchFamily="-84" charset="-128"/>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a:solidFill>
            <a:schemeClr val="tx1"/>
          </a:solidFill>
          <a:effectLst>
            <a:outerShdw blurRad="38100" dist="38100" dir="2700000" algn="tl">
              <a:srgbClr val="010199"/>
            </a:outerShdw>
          </a:effectLst>
          <a:latin typeface="+mn-lt"/>
          <a:ea typeface="ＭＳ Ｐゴシック" pitchFamily="-84" charset="-128"/>
          <a:cs typeface="ＭＳ Ｐゴシック" pitchFamily="-84" charset="-128"/>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a:solidFill>
            <a:schemeClr val="tx1"/>
          </a:solidFill>
          <a:effectLst>
            <a:outerShdw blurRad="38100" dist="38100" dir="2700000" algn="tl">
              <a:srgbClr val="010199"/>
            </a:outerShdw>
          </a:effectLst>
          <a:latin typeface="+mn-lt"/>
          <a:ea typeface="ＭＳ Ｐゴシック" pitchFamily="-84" charset="-128"/>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a:solidFill>
            <a:schemeClr val="tx1"/>
          </a:solidFill>
          <a:effectLst>
            <a:outerShdw blurRad="38100" dist="38100" dir="2700000" algn="tl">
              <a:srgbClr val="010199"/>
            </a:outerShdw>
          </a:effectLst>
          <a:latin typeface="+mn-lt"/>
          <a:ea typeface="ＭＳ Ｐゴシック" pitchFamily="-84" charset="-128"/>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ea typeface="ＭＳ Ｐゴシック" pitchFamily="-84" charset="-128"/>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ea typeface="ＭＳ Ｐゴシック" pitchFamily="-84" charset="-128"/>
        </a:defRPr>
      </a:lvl5pPr>
      <a:lvl6pPr marL="25146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84" charset="2"/>
        <a:buChar char="l"/>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981200" y="1066800"/>
            <a:ext cx="8229600" cy="2846388"/>
          </a:xfrm>
          <a:solidFill>
            <a:srgbClr val="C00000"/>
          </a:solidFill>
        </p:spPr>
        <p:txBody>
          <a:bodyPr/>
          <a:lstStyle/>
          <a:p>
            <a:pPr eaLnBrk="1" hangingPunct="1">
              <a:defRPr/>
            </a:pPr>
            <a:r>
              <a:rPr lang="en-US" altLang="en-US" sz="4800" dirty="0">
                <a:solidFill>
                  <a:schemeClr val="tx1"/>
                </a:solidFill>
              </a:rPr>
              <a:t>8</a:t>
            </a:r>
            <a:r>
              <a:rPr lang="en-US" altLang="en-US" sz="4800" baseline="30000" dirty="0">
                <a:solidFill>
                  <a:schemeClr val="tx1"/>
                </a:solidFill>
              </a:rPr>
              <a:t>th</a:t>
            </a:r>
            <a:r>
              <a:rPr lang="en-US" altLang="en-US" sz="4800" dirty="0">
                <a:solidFill>
                  <a:schemeClr val="tx1"/>
                </a:solidFill>
              </a:rPr>
              <a:t> Grade Science</a:t>
            </a:r>
            <a:br>
              <a:rPr lang="en-US" altLang="en-US" sz="4800" dirty="0">
                <a:solidFill>
                  <a:schemeClr val="tx1"/>
                </a:solidFill>
              </a:rPr>
            </a:br>
            <a:r>
              <a:rPr lang="en-US" altLang="en-US" sz="4800" dirty="0">
                <a:solidFill>
                  <a:schemeClr val="tx1"/>
                </a:solidFill>
              </a:rPr>
              <a:t>Chapter 11</a:t>
            </a:r>
            <a:br>
              <a:rPr lang="en-US" altLang="en-US" sz="4800" dirty="0">
                <a:solidFill>
                  <a:schemeClr val="tx1"/>
                </a:solidFill>
              </a:rPr>
            </a:br>
            <a:r>
              <a:rPr lang="en-US" altLang="en-US" sz="4800" dirty="0">
                <a:solidFill>
                  <a:schemeClr val="tx1"/>
                </a:solidFill>
              </a:rPr>
              <a:t>Distance and Displacement</a:t>
            </a:r>
            <a:br>
              <a:rPr lang="en-US" altLang="en-US" sz="4800" dirty="0"/>
            </a:br>
            <a:endParaRPr lang="en-US" alt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8" name="Group 147"/>
          <p:cNvGrpSpPr>
            <a:grpSpLocks/>
          </p:cNvGrpSpPr>
          <p:nvPr/>
        </p:nvGrpSpPr>
        <p:grpSpPr bwMode="auto">
          <a:xfrm>
            <a:off x="1676400" y="2620964"/>
            <a:ext cx="8763000" cy="2103437"/>
            <a:chOff x="96" y="1651"/>
            <a:chExt cx="5520" cy="1325"/>
          </a:xfrm>
        </p:grpSpPr>
        <p:grpSp>
          <p:nvGrpSpPr>
            <p:cNvPr id="19463" name="Group 142"/>
            <p:cNvGrpSpPr>
              <a:grpSpLocks/>
            </p:cNvGrpSpPr>
            <p:nvPr/>
          </p:nvGrpSpPr>
          <p:grpSpPr bwMode="auto">
            <a:xfrm>
              <a:off x="96" y="1728"/>
              <a:ext cx="5520" cy="1248"/>
              <a:chOff x="96" y="1728"/>
              <a:chExt cx="5520" cy="1248"/>
            </a:xfrm>
          </p:grpSpPr>
          <p:sp>
            <p:nvSpPr>
              <p:cNvPr id="19468" name="Rectangle 4"/>
              <p:cNvSpPr>
                <a:spLocks noChangeArrowheads="1"/>
              </p:cNvSpPr>
              <p:nvPr/>
            </p:nvSpPr>
            <p:spPr bwMode="auto">
              <a:xfrm>
                <a:off x="96" y="1728"/>
                <a:ext cx="5520" cy="1248"/>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buClrTx/>
                  <a:buSzTx/>
                  <a:buFontTx/>
                  <a:buNone/>
                </a:pPr>
                <a:endParaRPr lang="en-US" altLang="en-US" sz="1800">
                  <a:solidFill>
                    <a:srgbClr val="FFFFFF"/>
                  </a:solidFill>
                </a:endParaRPr>
              </a:p>
            </p:txBody>
          </p:sp>
          <p:sp>
            <p:nvSpPr>
              <p:cNvPr id="19469" name="Rectangle 5"/>
              <p:cNvSpPr>
                <a:spLocks noChangeArrowheads="1"/>
              </p:cNvSpPr>
              <p:nvPr/>
            </p:nvSpPr>
            <p:spPr bwMode="auto">
              <a:xfrm>
                <a:off x="96" y="2256"/>
                <a:ext cx="5520" cy="720"/>
              </a:xfrm>
              <a:prstGeom prst="rect">
                <a:avLst/>
              </a:prstGeom>
              <a:solidFill>
                <a:srgbClr val="FFCC66"/>
              </a:solidFill>
              <a:ln w="9525">
                <a:solidFill>
                  <a:schemeClr val="bg1"/>
                </a:solidFill>
                <a:miter lim="800000"/>
                <a:headEnd/>
                <a:tailEnd/>
              </a:ln>
            </p:spPr>
            <p:txBody>
              <a:bodyPr wrap="none" anchor="ct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buClrTx/>
                  <a:buSzTx/>
                  <a:buFontTx/>
                  <a:buNone/>
                </a:pPr>
                <a:endParaRPr lang="en-US" altLang="en-US" sz="1800">
                  <a:solidFill>
                    <a:srgbClr val="FFFFFF"/>
                  </a:solidFill>
                </a:endParaRPr>
              </a:p>
            </p:txBody>
          </p:sp>
          <p:grpSp>
            <p:nvGrpSpPr>
              <p:cNvPr id="19470" name="Group 6"/>
              <p:cNvGrpSpPr>
                <a:grpSpLocks/>
              </p:cNvGrpSpPr>
              <p:nvPr/>
            </p:nvGrpSpPr>
            <p:grpSpPr bwMode="auto">
              <a:xfrm>
                <a:off x="336" y="2256"/>
                <a:ext cx="4800" cy="240"/>
                <a:chOff x="336" y="2640"/>
                <a:chExt cx="4800" cy="144"/>
              </a:xfrm>
            </p:grpSpPr>
            <p:sp>
              <p:nvSpPr>
                <p:cNvPr id="19593" name="Line 7"/>
                <p:cNvSpPr>
                  <a:spLocks noChangeShapeType="1"/>
                </p:cNvSpPr>
                <p:nvPr/>
              </p:nvSpPr>
              <p:spPr bwMode="auto">
                <a:xfrm>
                  <a:off x="33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94" name="Line 8"/>
                <p:cNvSpPr>
                  <a:spLocks noChangeShapeType="1"/>
                </p:cNvSpPr>
                <p:nvPr/>
              </p:nvSpPr>
              <p:spPr bwMode="auto">
                <a:xfrm>
                  <a:off x="81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95" name="Line 9"/>
                <p:cNvSpPr>
                  <a:spLocks noChangeShapeType="1"/>
                </p:cNvSpPr>
                <p:nvPr/>
              </p:nvSpPr>
              <p:spPr bwMode="auto">
                <a:xfrm>
                  <a:off x="129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96" name="Line 10"/>
                <p:cNvSpPr>
                  <a:spLocks noChangeShapeType="1"/>
                </p:cNvSpPr>
                <p:nvPr/>
              </p:nvSpPr>
              <p:spPr bwMode="auto">
                <a:xfrm>
                  <a:off x="177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97" name="Line 11"/>
                <p:cNvSpPr>
                  <a:spLocks noChangeShapeType="1"/>
                </p:cNvSpPr>
                <p:nvPr/>
              </p:nvSpPr>
              <p:spPr bwMode="auto">
                <a:xfrm>
                  <a:off x="225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98" name="Line 12"/>
                <p:cNvSpPr>
                  <a:spLocks noChangeShapeType="1"/>
                </p:cNvSpPr>
                <p:nvPr/>
              </p:nvSpPr>
              <p:spPr bwMode="auto">
                <a:xfrm>
                  <a:off x="273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99" name="Line 13"/>
                <p:cNvSpPr>
                  <a:spLocks noChangeShapeType="1"/>
                </p:cNvSpPr>
                <p:nvPr/>
              </p:nvSpPr>
              <p:spPr bwMode="auto">
                <a:xfrm>
                  <a:off x="321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600" name="Line 14"/>
                <p:cNvSpPr>
                  <a:spLocks noChangeShapeType="1"/>
                </p:cNvSpPr>
                <p:nvPr/>
              </p:nvSpPr>
              <p:spPr bwMode="auto">
                <a:xfrm>
                  <a:off x="369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601" name="Line 15"/>
                <p:cNvSpPr>
                  <a:spLocks noChangeShapeType="1"/>
                </p:cNvSpPr>
                <p:nvPr/>
              </p:nvSpPr>
              <p:spPr bwMode="auto">
                <a:xfrm>
                  <a:off x="417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602" name="Line 16"/>
                <p:cNvSpPr>
                  <a:spLocks noChangeShapeType="1"/>
                </p:cNvSpPr>
                <p:nvPr/>
              </p:nvSpPr>
              <p:spPr bwMode="auto">
                <a:xfrm>
                  <a:off x="465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603" name="Line 17"/>
                <p:cNvSpPr>
                  <a:spLocks noChangeShapeType="1"/>
                </p:cNvSpPr>
                <p:nvPr/>
              </p:nvSpPr>
              <p:spPr bwMode="auto">
                <a:xfrm>
                  <a:off x="513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19471" name="Group 18"/>
              <p:cNvGrpSpPr>
                <a:grpSpLocks/>
              </p:cNvGrpSpPr>
              <p:nvPr/>
            </p:nvGrpSpPr>
            <p:grpSpPr bwMode="auto">
              <a:xfrm>
                <a:off x="384" y="2256"/>
                <a:ext cx="384" cy="192"/>
                <a:chOff x="384" y="2640"/>
                <a:chExt cx="384" cy="192"/>
              </a:xfrm>
            </p:grpSpPr>
            <p:sp>
              <p:nvSpPr>
                <p:cNvPr id="19584" name="Line 19"/>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85" name="Line 20"/>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86" name="Line 21"/>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87" name="Line 22"/>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88" name="Line 23"/>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89" name="Line 24"/>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90" name="Line 25"/>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91" name="Line 26"/>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92" name="Line 27"/>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19472" name="Group 28"/>
              <p:cNvGrpSpPr>
                <a:grpSpLocks/>
              </p:cNvGrpSpPr>
              <p:nvPr/>
            </p:nvGrpSpPr>
            <p:grpSpPr bwMode="auto">
              <a:xfrm>
                <a:off x="864" y="2256"/>
                <a:ext cx="384" cy="192"/>
                <a:chOff x="384" y="2640"/>
                <a:chExt cx="384" cy="192"/>
              </a:xfrm>
            </p:grpSpPr>
            <p:sp>
              <p:nvSpPr>
                <p:cNvPr id="19575" name="Line 29"/>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76" name="Line 30"/>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77" name="Line 31"/>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78" name="Line 32"/>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79" name="Line 33"/>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80" name="Line 34"/>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81" name="Line 35"/>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82" name="Line 36"/>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83" name="Line 37"/>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19473" name="Group 38"/>
              <p:cNvGrpSpPr>
                <a:grpSpLocks/>
              </p:cNvGrpSpPr>
              <p:nvPr/>
            </p:nvGrpSpPr>
            <p:grpSpPr bwMode="auto">
              <a:xfrm>
                <a:off x="1344" y="2256"/>
                <a:ext cx="384" cy="192"/>
                <a:chOff x="384" y="2640"/>
                <a:chExt cx="384" cy="192"/>
              </a:xfrm>
            </p:grpSpPr>
            <p:sp>
              <p:nvSpPr>
                <p:cNvPr id="19566" name="Line 39"/>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67" name="Line 40"/>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68" name="Line 41"/>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69" name="Line 42"/>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70" name="Line 43"/>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71" name="Line 44"/>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72" name="Line 45"/>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73" name="Line 46"/>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74" name="Line 47"/>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19474" name="Group 48"/>
              <p:cNvGrpSpPr>
                <a:grpSpLocks/>
              </p:cNvGrpSpPr>
              <p:nvPr/>
            </p:nvGrpSpPr>
            <p:grpSpPr bwMode="auto">
              <a:xfrm>
                <a:off x="1824" y="2256"/>
                <a:ext cx="384" cy="192"/>
                <a:chOff x="384" y="2640"/>
                <a:chExt cx="384" cy="192"/>
              </a:xfrm>
            </p:grpSpPr>
            <p:sp>
              <p:nvSpPr>
                <p:cNvPr id="19557" name="Line 49"/>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58" name="Line 50"/>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59" name="Line 51"/>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60" name="Line 52"/>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61" name="Line 53"/>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62" name="Line 54"/>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63" name="Line 55"/>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64" name="Line 56"/>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65" name="Line 57"/>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19475" name="Group 58"/>
              <p:cNvGrpSpPr>
                <a:grpSpLocks/>
              </p:cNvGrpSpPr>
              <p:nvPr/>
            </p:nvGrpSpPr>
            <p:grpSpPr bwMode="auto">
              <a:xfrm>
                <a:off x="2304" y="2256"/>
                <a:ext cx="384" cy="192"/>
                <a:chOff x="384" y="2640"/>
                <a:chExt cx="384" cy="192"/>
              </a:xfrm>
            </p:grpSpPr>
            <p:sp>
              <p:nvSpPr>
                <p:cNvPr id="19548" name="Line 59"/>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49" name="Line 60"/>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50" name="Line 61"/>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51" name="Line 62"/>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52" name="Line 63"/>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53" name="Line 64"/>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54" name="Line 65"/>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55" name="Line 66"/>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56" name="Line 67"/>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19476" name="Group 68"/>
              <p:cNvGrpSpPr>
                <a:grpSpLocks/>
              </p:cNvGrpSpPr>
              <p:nvPr/>
            </p:nvGrpSpPr>
            <p:grpSpPr bwMode="auto">
              <a:xfrm>
                <a:off x="2784" y="2256"/>
                <a:ext cx="384" cy="192"/>
                <a:chOff x="384" y="2640"/>
                <a:chExt cx="384" cy="192"/>
              </a:xfrm>
            </p:grpSpPr>
            <p:sp>
              <p:nvSpPr>
                <p:cNvPr id="19539" name="Line 69"/>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40" name="Line 70"/>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41" name="Line 71"/>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42" name="Line 72"/>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43" name="Line 73"/>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44" name="Line 74"/>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45" name="Line 75"/>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46" name="Line 76"/>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47" name="Line 77"/>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19477" name="Group 78"/>
              <p:cNvGrpSpPr>
                <a:grpSpLocks/>
              </p:cNvGrpSpPr>
              <p:nvPr/>
            </p:nvGrpSpPr>
            <p:grpSpPr bwMode="auto">
              <a:xfrm>
                <a:off x="3264" y="2256"/>
                <a:ext cx="384" cy="192"/>
                <a:chOff x="384" y="2640"/>
                <a:chExt cx="384" cy="192"/>
              </a:xfrm>
            </p:grpSpPr>
            <p:sp>
              <p:nvSpPr>
                <p:cNvPr id="19530" name="Line 79"/>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31" name="Line 80"/>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32" name="Line 81"/>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33" name="Line 82"/>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34" name="Line 83"/>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35" name="Line 84"/>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36" name="Line 85"/>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37" name="Line 86"/>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38" name="Line 87"/>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19478" name="Group 88"/>
              <p:cNvGrpSpPr>
                <a:grpSpLocks/>
              </p:cNvGrpSpPr>
              <p:nvPr/>
            </p:nvGrpSpPr>
            <p:grpSpPr bwMode="auto">
              <a:xfrm>
                <a:off x="3744" y="2256"/>
                <a:ext cx="384" cy="192"/>
                <a:chOff x="384" y="2640"/>
                <a:chExt cx="384" cy="192"/>
              </a:xfrm>
            </p:grpSpPr>
            <p:sp>
              <p:nvSpPr>
                <p:cNvPr id="19521" name="Line 89"/>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22" name="Line 90"/>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23" name="Line 91"/>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24" name="Line 92"/>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25" name="Line 93"/>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26" name="Line 94"/>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27" name="Line 95"/>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28" name="Line 96"/>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29" name="Line 97"/>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19479" name="Group 98"/>
              <p:cNvGrpSpPr>
                <a:grpSpLocks/>
              </p:cNvGrpSpPr>
              <p:nvPr/>
            </p:nvGrpSpPr>
            <p:grpSpPr bwMode="auto">
              <a:xfrm>
                <a:off x="4224" y="2256"/>
                <a:ext cx="384" cy="192"/>
                <a:chOff x="384" y="2640"/>
                <a:chExt cx="384" cy="192"/>
              </a:xfrm>
            </p:grpSpPr>
            <p:sp>
              <p:nvSpPr>
                <p:cNvPr id="19512" name="Line 99"/>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13" name="Line 100"/>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14" name="Line 101"/>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15" name="Line 102"/>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16" name="Line 103"/>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17" name="Line 104"/>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18" name="Line 105"/>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19" name="Line 106"/>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20" name="Line 107"/>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19480" name="Group 108"/>
              <p:cNvGrpSpPr>
                <a:grpSpLocks/>
              </p:cNvGrpSpPr>
              <p:nvPr/>
            </p:nvGrpSpPr>
            <p:grpSpPr bwMode="auto">
              <a:xfrm>
                <a:off x="4704" y="2256"/>
                <a:ext cx="384" cy="192"/>
                <a:chOff x="384" y="2640"/>
                <a:chExt cx="384" cy="192"/>
              </a:xfrm>
            </p:grpSpPr>
            <p:sp>
              <p:nvSpPr>
                <p:cNvPr id="19503" name="Line 109"/>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04" name="Line 110"/>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05" name="Line 111"/>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06" name="Line 112"/>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07" name="Line 113"/>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08" name="Line 114"/>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09" name="Line 115"/>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10" name="Line 116"/>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11" name="Line 117"/>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19481" name="Group 118"/>
              <p:cNvGrpSpPr>
                <a:grpSpLocks/>
              </p:cNvGrpSpPr>
              <p:nvPr/>
            </p:nvGrpSpPr>
            <p:grpSpPr bwMode="auto">
              <a:xfrm>
                <a:off x="5184" y="2256"/>
                <a:ext cx="384" cy="192"/>
                <a:chOff x="384" y="2640"/>
                <a:chExt cx="384" cy="192"/>
              </a:xfrm>
            </p:grpSpPr>
            <p:sp>
              <p:nvSpPr>
                <p:cNvPr id="19494" name="Line 119"/>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495" name="Line 120"/>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496" name="Line 121"/>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497" name="Line 122"/>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498" name="Line 123"/>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499" name="Line 124"/>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00" name="Line 125"/>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01" name="Line 126"/>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502" name="Line 127"/>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sp>
            <p:nvSpPr>
              <p:cNvPr id="19482" name="Text Box 128"/>
              <p:cNvSpPr txBox="1">
                <a:spLocks noChangeArrowheads="1"/>
              </p:cNvSpPr>
              <p:nvPr/>
            </p:nvSpPr>
            <p:spPr bwMode="auto">
              <a:xfrm>
                <a:off x="192" y="2697"/>
                <a:ext cx="43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cm</a:t>
                </a:r>
              </a:p>
            </p:txBody>
          </p:sp>
          <p:sp>
            <p:nvSpPr>
              <p:cNvPr id="19483" name="Text Box 129"/>
              <p:cNvSpPr txBox="1">
                <a:spLocks noChangeArrowheads="1"/>
              </p:cNvSpPr>
              <p:nvPr/>
            </p:nvSpPr>
            <p:spPr bwMode="auto">
              <a:xfrm>
                <a:off x="240" y="2496"/>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0</a:t>
                </a:r>
              </a:p>
            </p:txBody>
          </p:sp>
          <p:sp>
            <p:nvSpPr>
              <p:cNvPr id="19484" name="Text Box 130"/>
              <p:cNvSpPr txBox="1">
                <a:spLocks noChangeArrowheads="1"/>
              </p:cNvSpPr>
              <p:nvPr/>
            </p:nvSpPr>
            <p:spPr bwMode="auto">
              <a:xfrm>
                <a:off x="720" y="2496"/>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1</a:t>
                </a:r>
              </a:p>
            </p:txBody>
          </p:sp>
          <p:sp>
            <p:nvSpPr>
              <p:cNvPr id="19485" name="Text Box 131"/>
              <p:cNvSpPr txBox="1">
                <a:spLocks noChangeArrowheads="1"/>
              </p:cNvSpPr>
              <p:nvPr/>
            </p:nvSpPr>
            <p:spPr bwMode="auto">
              <a:xfrm>
                <a:off x="1200" y="2496"/>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2</a:t>
                </a:r>
              </a:p>
            </p:txBody>
          </p:sp>
          <p:sp>
            <p:nvSpPr>
              <p:cNvPr id="19486" name="Text Box 132"/>
              <p:cNvSpPr txBox="1">
                <a:spLocks noChangeArrowheads="1"/>
              </p:cNvSpPr>
              <p:nvPr/>
            </p:nvSpPr>
            <p:spPr bwMode="auto">
              <a:xfrm>
                <a:off x="1680" y="2496"/>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3</a:t>
                </a:r>
              </a:p>
            </p:txBody>
          </p:sp>
          <p:sp>
            <p:nvSpPr>
              <p:cNvPr id="19487" name="Text Box 133"/>
              <p:cNvSpPr txBox="1">
                <a:spLocks noChangeArrowheads="1"/>
              </p:cNvSpPr>
              <p:nvPr/>
            </p:nvSpPr>
            <p:spPr bwMode="auto">
              <a:xfrm>
                <a:off x="2160" y="2496"/>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4</a:t>
                </a:r>
              </a:p>
            </p:txBody>
          </p:sp>
          <p:sp>
            <p:nvSpPr>
              <p:cNvPr id="19488" name="Text Box 134"/>
              <p:cNvSpPr txBox="1">
                <a:spLocks noChangeArrowheads="1"/>
              </p:cNvSpPr>
              <p:nvPr/>
            </p:nvSpPr>
            <p:spPr bwMode="auto">
              <a:xfrm>
                <a:off x="2640" y="2496"/>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5</a:t>
                </a:r>
              </a:p>
            </p:txBody>
          </p:sp>
          <p:sp>
            <p:nvSpPr>
              <p:cNvPr id="19489" name="Text Box 135"/>
              <p:cNvSpPr txBox="1">
                <a:spLocks noChangeArrowheads="1"/>
              </p:cNvSpPr>
              <p:nvPr/>
            </p:nvSpPr>
            <p:spPr bwMode="auto">
              <a:xfrm>
                <a:off x="3120" y="2496"/>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6</a:t>
                </a:r>
              </a:p>
            </p:txBody>
          </p:sp>
          <p:sp>
            <p:nvSpPr>
              <p:cNvPr id="19490" name="Text Box 136"/>
              <p:cNvSpPr txBox="1">
                <a:spLocks noChangeArrowheads="1"/>
              </p:cNvSpPr>
              <p:nvPr/>
            </p:nvSpPr>
            <p:spPr bwMode="auto">
              <a:xfrm>
                <a:off x="3600" y="2496"/>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7</a:t>
                </a:r>
              </a:p>
            </p:txBody>
          </p:sp>
          <p:sp>
            <p:nvSpPr>
              <p:cNvPr id="19491" name="Text Box 137"/>
              <p:cNvSpPr txBox="1">
                <a:spLocks noChangeArrowheads="1"/>
              </p:cNvSpPr>
              <p:nvPr/>
            </p:nvSpPr>
            <p:spPr bwMode="auto">
              <a:xfrm>
                <a:off x="4080" y="2496"/>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8</a:t>
                </a:r>
              </a:p>
            </p:txBody>
          </p:sp>
          <p:sp>
            <p:nvSpPr>
              <p:cNvPr id="19492" name="Text Box 138"/>
              <p:cNvSpPr txBox="1">
                <a:spLocks noChangeArrowheads="1"/>
              </p:cNvSpPr>
              <p:nvPr/>
            </p:nvSpPr>
            <p:spPr bwMode="auto">
              <a:xfrm>
                <a:off x="4560" y="2496"/>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9</a:t>
                </a:r>
              </a:p>
            </p:txBody>
          </p:sp>
          <p:sp>
            <p:nvSpPr>
              <p:cNvPr id="19493" name="Text Box 139"/>
              <p:cNvSpPr txBox="1">
                <a:spLocks noChangeArrowheads="1"/>
              </p:cNvSpPr>
              <p:nvPr/>
            </p:nvSpPr>
            <p:spPr bwMode="auto">
              <a:xfrm>
                <a:off x="4992" y="2496"/>
                <a:ext cx="28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10</a:t>
                </a:r>
              </a:p>
            </p:txBody>
          </p:sp>
        </p:grpSp>
        <p:sp>
          <p:nvSpPr>
            <p:cNvPr id="19464" name="Text Box 143"/>
            <p:cNvSpPr txBox="1">
              <a:spLocks noChangeArrowheads="1"/>
            </p:cNvSpPr>
            <p:nvPr/>
          </p:nvSpPr>
          <p:spPr bwMode="auto">
            <a:xfrm>
              <a:off x="5040" y="1680"/>
              <a:ext cx="336"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b="1">
                  <a:solidFill>
                    <a:srgbClr val="000000"/>
                  </a:solidFill>
                </a:rPr>
                <a:t>+</a:t>
              </a:r>
              <a:endParaRPr lang="en-US" altLang="en-US" sz="1800">
                <a:solidFill>
                  <a:srgbClr val="000000"/>
                </a:solidFill>
              </a:endParaRPr>
            </a:p>
          </p:txBody>
        </p:sp>
        <p:sp>
          <p:nvSpPr>
            <p:cNvPr id="19465" name="Text Box 144"/>
            <p:cNvSpPr txBox="1">
              <a:spLocks noChangeArrowheads="1"/>
            </p:cNvSpPr>
            <p:nvPr/>
          </p:nvSpPr>
          <p:spPr bwMode="auto">
            <a:xfrm>
              <a:off x="4800" y="1651"/>
              <a:ext cx="240"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b="1">
                  <a:solidFill>
                    <a:srgbClr val="000000"/>
                  </a:solidFill>
                  <a:sym typeface="Wingdings" panose="05000000000000000000" pitchFamily="2" charset="2"/>
                </a:rPr>
                <a:t>-</a:t>
              </a:r>
              <a:endParaRPr lang="en-US" altLang="en-US" b="1">
                <a:solidFill>
                  <a:srgbClr val="000000"/>
                </a:solidFill>
              </a:endParaRPr>
            </a:p>
          </p:txBody>
        </p:sp>
        <p:sp>
          <p:nvSpPr>
            <p:cNvPr id="19466" name="Line 145"/>
            <p:cNvSpPr>
              <a:spLocks noChangeShapeType="1"/>
            </p:cNvSpPr>
            <p:nvPr/>
          </p:nvSpPr>
          <p:spPr bwMode="auto">
            <a:xfrm flipH="1">
              <a:off x="4560" y="1872"/>
              <a:ext cx="240" cy="0"/>
            </a:xfrm>
            <a:prstGeom prst="line">
              <a:avLst/>
            </a:prstGeom>
            <a:noFill/>
            <a:ln w="38100">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19467" name="Line 146"/>
            <p:cNvSpPr>
              <a:spLocks noChangeShapeType="1"/>
            </p:cNvSpPr>
            <p:nvPr/>
          </p:nvSpPr>
          <p:spPr bwMode="auto">
            <a:xfrm>
              <a:off x="5280" y="1872"/>
              <a:ext cx="240" cy="0"/>
            </a:xfrm>
            <a:prstGeom prst="line">
              <a:avLst/>
            </a:prstGeom>
            <a:noFill/>
            <a:ln w="38100">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sp>
        <p:nvSpPr>
          <p:cNvPr id="35842" name="Rectangle 2"/>
          <p:cNvSpPr>
            <a:spLocks noGrp="1" noChangeArrowheads="1"/>
          </p:cNvSpPr>
          <p:nvPr>
            <p:ph type="title"/>
          </p:nvPr>
        </p:nvSpPr>
        <p:spPr>
          <a:solidFill>
            <a:srgbClr val="C00000"/>
          </a:solidFill>
        </p:spPr>
        <p:txBody>
          <a:bodyPr/>
          <a:lstStyle/>
          <a:p>
            <a:pPr eaLnBrk="1" hangingPunct="1">
              <a:defRPr/>
            </a:pPr>
            <a:r>
              <a:rPr lang="en-US" altLang="en-US" dirty="0">
                <a:solidFill>
                  <a:schemeClr val="tx1"/>
                </a:solidFill>
                <a:ea typeface="+mj-ea"/>
                <a:cs typeface="+mj-cs"/>
              </a:rPr>
              <a:t>Distance and Displacement</a:t>
            </a:r>
          </a:p>
        </p:txBody>
      </p:sp>
      <p:sp>
        <p:nvSpPr>
          <p:cNvPr id="35843" name="Rectangle 3"/>
          <p:cNvSpPr>
            <a:spLocks noGrp="1" noChangeArrowheads="1"/>
          </p:cNvSpPr>
          <p:nvPr>
            <p:ph type="body" idx="1"/>
          </p:nvPr>
        </p:nvSpPr>
        <p:spPr>
          <a:xfrm>
            <a:off x="1676400" y="1447800"/>
            <a:ext cx="8763000" cy="5257800"/>
          </a:xfrm>
        </p:spPr>
        <p:txBody>
          <a:bodyPr/>
          <a:lstStyle/>
          <a:p>
            <a:pPr eaLnBrk="1" hangingPunct="1">
              <a:buFont typeface="Wingdings" pitchFamily="-84" charset="2"/>
              <a:buChar char="l"/>
              <a:defRPr/>
            </a:pPr>
            <a:r>
              <a:rPr lang="en-US" altLang="en-US" dirty="0"/>
              <a:t>Let’s visit our ant, and we we’ll find his distance and displacement.</a:t>
            </a:r>
          </a:p>
          <a:p>
            <a:pPr eaLnBrk="1" hangingPunct="1">
              <a:buFont typeface="Wingdings" pitchFamily="-84" charset="2"/>
              <a:buChar char="l"/>
              <a:defRPr/>
            </a:pPr>
            <a:endParaRPr lang="en-US" altLang="en-US" dirty="0"/>
          </a:p>
          <a:p>
            <a:pPr eaLnBrk="1" hangingPunct="1">
              <a:buFont typeface="Wingdings" pitchFamily="-84" charset="2"/>
              <a:buChar char="l"/>
              <a:defRPr/>
            </a:pPr>
            <a:endParaRPr lang="en-US" altLang="en-US" dirty="0"/>
          </a:p>
          <a:p>
            <a:pPr eaLnBrk="1" hangingPunct="1">
              <a:buFont typeface="Wingdings" pitchFamily="-84" charset="2"/>
              <a:buChar char="l"/>
              <a:defRPr/>
            </a:pPr>
            <a:endParaRPr lang="en-US" altLang="en-US" dirty="0"/>
          </a:p>
          <a:p>
            <a:pPr eaLnBrk="1" hangingPunct="1">
              <a:buFont typeface="Wingdings" pitchFamily="-84" charset="2"/>
              <a:buChar char="l"/>
              <a:defRPr/>
            </a:pPr>
            <a:endParaRPr lang="en-US" altLang="en-US" dirty="0"/>
          </a:p>
          <a:p>
            <a:pPr eaLnBrk="1" hangingPunct="1">
              <a:buFont typeface="Wingdings" pitchFamily="-84" charset="2"/>
              <a:buChar char="l"/>
              <a:defRPr/>
            </a:pPr>
            <a:r>
              <a:rPr lang="en-US" altLang="en-US" dirty="0"/>
              <a:t>Distance: 3 cm</a:t>
            </a:r>
          </a:p>
          <a:p>
            <a:pPr eaLnBrk="1" hangingPunct="1">
              <a:buFont typeface="Wingdings" pitchFamily="-84" charset="2"/>
              <a:buChar char="l"/>
              <a:defRPr/>
            </a:pPr>
            <a:r>
              <a:rPr lang="en-US" altLang="en-US" dirty="0"/>
              <a:t>Displacement: +3 cm</a:t>
            </a:r>
          </a:p>
          <a:p>
            <a:pPr lvl="1" eaLnBrk="1" hangingPunct="1">
              <a:buFont typeface="Wingdings" pitchFamily="-84" charset="2"/>
              <a:buChar char="l"/>
              <a:defRPr/>
            </a:pPr>
            <a:r>
              <a:rPr lang="en-US" altLang="en-US" dirty="0"/>
              <a:t>The positive gives the ant a direction!</a:t>
            </a:r>
          </a:p>
        </p:txBody>
      </p:sp>
      <p:pic>
        <p:nvPicPr>
          <p:cNvPr id="35980" name="Picture 140" descr="MCAN04187_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1500810" y="3224214"/>
            <a:ext cx="6858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981" name="Line 141"/>
          <p:cNvSpPr>
            <a:spLocks noChangeShapeType="1"/>
          </p:cNvSpPr>
          <p:nvPr/>
        </p:nvSpPr>
        <p:spPr bwMode="auto">
          <a:xfrm>
            <a:off x="2057400" y="3200400"/>
            <a:ext cx="2286000" cy="0"/>
          </a:xfrm>
          <a:prstGeom prst="line">
            <a:avLst/>
          </a:prstGeom>
          <a:noFill/>
          <a:ln w="76200">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 calcmode="lin" valueType="num">
                                      <p:cBhvr additive="base">
                                        <p:cTn id="7" dur="500" fill="hold"/>
                                        <p:tgtEl>
                                          <p:spTgt spid="358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58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63" presetClass="path" presetSubtype="0" accel="50000" decel="50000" fill="hold" nodeType="clickEffect">
                                  <p:stCondLst>
                                    <p:cond delay="0"/>
                                  </p:stCondLst>
                                  <p:childTnLst>
                                    <p:animMotion origin="layout" path="M -1.875E-6 2.59259E-6 L 0.19258 0.00509 " pathEditMode="relative" rAng="0" ptsTypes="AA">
                                      <p:cBhvr>
                                        <p:cTn id="12" dur="2000" fill="hold"/>
                                        <p:tgtEl>
                                          <p:spTgt spid="35980"/>
                                        </p:tgtEl>
                                        <p:attrNameLst>
                                          <p:attrName>ppt_x</p:attrName>
                                          <p:attrName>ppt_y</p:attrName>
                                        </p:attrNameLst>
                                      </p:cBhvr>
                                      <p:rCtr x="9622" y="255"/>
                                    </p:animMotion>
                                  </p:childTnLst>
                                </p:cTn>
                              </p:par>
                            </p:childTnLst>
                          </p:cTn>
                        </p:par>
                        <p:par>
                          <p:cTn id="13" fill="hold" nodeType="afterGroup">
                            <p:stCondLst>
                              <p:cond delay="2000"/>
                            </p:stCondLst>
                            <p:childTnLst>
                              <p:par>
                                <p:cTn id="14" presetID="9" presetClass="entr" presetSubtype="0" fill="hold" grpId="0" nodeType="afterEffect">
                                  <p:stCondLst>
                                    <p:cond delay="0"/>
                                  </p:stCondLst>
                                  <p:childTnLst>
                                    <p:set>
                                      <p:cBhvr>
                                        <p:cTn id="15" dur="1" fill="hold">
                                          <p:stCondLst>
                                            <p:cond delay="0"/>
                                          </p:stCondLst>
                                        </p:cTn>
                                        <p:tgtEl>
                                          <p:spTgt spid="35981"/>
                                        </p:tgtEl>
                                        <p:attrNameLst>
                                          <p:attrName>style.visibility</p:attrName>
                                        </p:attrNameLst>
                                      </p:cBhvr>
                                      <p:to>
                                        <p:strVal val="visible"/>
                                      </p:to>
                                    </p:set>
                                    <p:animEffect transition="in" filter="dissolve">
                                      <p:cBhvr>
                                        <p:cTn id="16" dur="500"/>
                                        <p:tgtEl>
                                          <p:spTgt spid="3598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35843">
                                            <p:txEl>
                                              <p:pRg st="5" end="5"/>
                                            </p:txEl>
                                          </p:spTgt>
                                        </p:tgtEl>
                                        <p:attrNameLst>
                                          <p:attrName>style.visibility</p:attrName>
                                        </p:attrNameLst>
                                      </p:cBhvr>
                                      <p:to>
                                        <p:strVal val="visible"/>
                                      </p:to>
                                    </p:set>
                                    <p:anim calcmode="lin" valueType="num">
                                      <p:cBhvr additive="base">
                                        <p:cTn id="21" dur="500" fill="hold"/>
                                        <p:tgtEl>
                                          <p:spTgt spid="35843">
                                            <p:txEl>
                                              <p:pRg st="5" end="5"/>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584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35843">
                                            <p:txEl>
                                              <p:pRg st="6" end="6"/>
                                            </p:txEl>
                                          </p:spTgt>
                                        </p:tgtEl>
                                        <p:attrNameLst>
                                          <p:attrName>style.visibility</p:attrName>
                                        </p:attrNameLst>
                                      </p:cBhvr>
                                      <p:to>
                                        <p:strVal val="visible"/>
                                      </p:to>
                                    </p:set>
                                    <p:anim calcmode="lin" valueType="num">
                                      <p:cBhvr additive="base">
                                        <p:cTn id="27" dur="500" fill="hold"/>
                                        <p:tgtEl>
                                          <p:spTgt spid="35843">
                                            <p:txEl>
                                              <p:pRg st="6" end="6"/>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584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35843">
                                            <p:txEl>
                                              <p:pRg st="7" end="7"/>
                                            </p:txEl>
                                          </p:spTgt>
                                        </p:tgtEl>
                                        <p:attrNameLst>
                                          <p:attrName>style.visibility</p:attrName>
                                        </p:attrNameLst>
                                      </p:cBhvr>
                                      <p:to>
                                        <p:strVal val="visible"/>
                                      </p:to>
                                    </p:set>
                                    <p:anim calcmode="lin" valueType="num">
                                      <p:cBhvr additive="base">
                                        <p:cTn id="33" dur="500" fill="hold"/>
                                        <p:tgtEl>
                                          <p:spTgt spid="35843">
                                            <p:txEl>
                                              <p:pRg st="7" end="7"/>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584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uiExpand="1" build="p" bldLvl="5"/>
      <p:bldP spid="3598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solidFill>
            <a:srgbClr val="C00000"/>
          </a:solidFill>
        </p:spPr>
        <p:txBody>
          <a:bodyPr/>
          <a:lstStyle/>
          <a:p>
            <a:pPr eaLnBrk="1" hangingPunct="1">
              <a:defRPr/>
            </a:pPr>
            <a:r>
              <a:rPr lang="en-US" altLang="en-US" dirty="0">
                <a:solidFill>
                  <a:schemeClr val="tx1"/>
                </a:solidFill>
                <a:ea typeface="+mj-ea"/>
                <a:cs typeface="+mj-cs"/>
              </a:rPr>
              <a:t>Distance and Displacement</a:t>
            </a:r>
          </a:p>
        </p:txBody>
      </p:sp>
      <p:sp>
        <p:nvSpPr>
          <p:cNvPr id="36867" name="Rectangle 3"/>
          <p:cNvSpPr>
            <a:spLocks noGrp="1" noChangeArrowheads="1"/>
          </p:cNvSpPr>
          <p:nvPr>
            <p:ph type="body" idx="1"/>
          </p:nvPr>
        </p:nvSpPr>
        <p:spPr>
          <a:xfrm>
            <a:off x="1676399" y="1600200"/>
            <a:ext cx="9230139" cy="5029200"/>
          </a:xfrm>
        </p:spPr>
        <p:txBody>
          <a:bodyPr/>
          <a:lstStyle/>
          <a:p>
            <a:pPr eaLnBrk="1" hangingPunct="1">
              <a:buFont typeface="Wingdings" pitchFamily="-84" charset="2"/>
              <a:buChar char="l"/>
              <a:defRPr/>
            </a:pPr>
            <a:r>
              <a:rPr lang="en-US" altLang="en-US" dirty="0"/>
              <a:t>Find the ant’s  distance and displacement again.</a:t>
            </a:r>
          </a:p>
          <a:p>
            <a:pPr lvl="1" eaLnBrk="1" hangingPunct="1">
              <a:buFont typeface="Wingdings" pitchFamily="-84" charset="2"/>
              <a:buChar char="l"/>
              <a:defRPr/>
            </a:pPr>
            <a:r>
              <a:rPr lang="en-US" altLang="en-US" dirty="0"/>
              <a:t>Remember, displacement has direction!</a:t>
            </a:r>
          </a:p>
          <a:p>
            <a:pPr lvl="1" eaLnBrk="1" hangingPunct="1">
              <a:buFont typeface="Wingdings" pitchFamily="-84" charset="2"/>
              <a:buChar char="l"/>
              <a:defRPr/>
            </a:pPr>
            <a:endParaRPr lang="en-US" altLang="en-US" dirty="0"/>
          </a:p>
          <a:p>
            <a:pPr lvl="1" eaLnBrk="1" hangingPunct="1">
              <a:buFont typeface="Wingdings" pitchFamily="-84" charset="2"/>
              <a:buChar char="l"/>
              <a:defRPr/>
            </a:pPr>
            <a:endParaRPr lang="en-US" altLang="en-US" dirty="0"/>
          </a:p>
          <a:p>
            <a:pPr lvl="1" eaLnBrk="1" hangingPunct="1">
              <a:buFont typeface="Wingdings" pitchFamily="-84" charset="2"/>
              <a:buChar char="l"/>
              <a:defRPr/>
            </a:pPr>
            <a:endParaRPr lang="en-US" altLang="en-US" dirty="0"/>
          </a:p>
          <a:p>
            <a:pPr lvl="1" eaLnBrk="1" hangingPunct="1">
              <a:buFont typeface="Wingdings" pitchFamily="-84" charset="2"/>
              <a:buChar char="l"/>
              <a:defRPr/>
            </a:pPr>
            <a:endParaRPr lang="en-US" altLang="en-US" dirty="0"/>
          </a:p>
          <a:p>
            <a:pPr lvl="1" eaLnBrk="1" hangingPunct="1">
              <a:buFont typeface="Wingdings" pitchFamily="-84" charset="2"/>
              <a:buChar char="l"/>
              <a:defRPr/>
            </a:pPr>
            <a:endParaRPr lang="en-US" altLang="en-US" dirty="0"/>
          </a:p>
          <a:p>
            <a:pPr eaLnBrk="1" hangingPunct="1">
              <a:buFont typeface="Wingdings" pitchFamily="-84" charset="2"/>
              <a:buChar char="l"/>
              <a:defRPr/>
            </a:pPr>
            <a:r>
              <a:rPr lang="en-US" altLang="en-US" dirty="0"/>
              <a:t>Distance: 3 cm</a:t>
            </a:r>
          </a:p>
          <a:p>
            <a:pPr eaLnBrk="1" hangingPunct="1">
              <a:buFont typeface="Wingdings" pitchFamily="-84" charset="2"/>
              <a:buChar char="l"/>
              <a:defRPr/>
            </a:pPr>
            <a:r>
              <a:rPr lang="en-US" altLang="en-US" dirty="0"/>
              <a:t>Displacement: -3 cm</a:t>
            </a:r>
          </a:p>
        </p:txBody>
      </p:sp>
      <p:grpSp>
        <p:nvGrpSpPr>
          <p:cNvPr id="20484" name="Group 4"/>
          <p:cNvGrpSpPr>
            <a:grpSpLocks/>
          </p:cNvGrpSpPr>
          <p:nvPr/>
        </p:nvGrpSpPr>
        <p:grpSpPr bwMode="auto">
          <a:xfrm>
            <a:off x="1676400" y="2849564"/>
            <a:ext cx="8763000" cy="2103437"/>
            <a:chOff x="96" y="1651"/>
            <a:chExt cx="5520" cy="1325"/>
          </a:xfrm>
        </p:grpSpPr>
        <p:grpSp>
          <p:nvGrpSpPr>
            <p:cNvPr id="20487" name="Group 5"/>
            <p:cNvGrpSpPr>
              <a:grpSpLocks/>
            </p:cNvGrpSpPr>
            <p:nvPr/>
          </p:nvGrpSpPr>
          <p:grpSpPr bwMode="auto">
            <a:xfrm>
              <a:off x="96" y="1728"/>
              <a:ext cx="5520" cy="1248"/>
              <a:chOff x="96" y="1728"/>
              <a:chExt cx="5520" cy="1248"/>
            </a:xfrm>
          </p:grpSpPr>
          <p:sp>
            <p:nvSpPr>
              <p:cNvPr id="20492" name="Rectangle 6"/>
              <p:cNvSpPr>
                <a:spLocks noChangeArrowheads="1"/>
              </p:cNvSpPr>
              <p:nvPr/>
            </p:nvSpPr>
            <p:spPr bwMode="auto">
              <a:xfrm>
                <a:off x="96" y="1728"/>
                <a:ext cx="5520" cy="1248"/>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buClrTx/>
                  <a:buSzTx/>
                  <a:buFontTx/>
                  <a:buNone/>
                </a:pPr>
                <a:endParaRPr lang="en-US" altLang="en-US" sz="1800">
                  <a:solidFill>
                    <a:srgbClr val="FFFFFF"/>
                  </a:solidFill>
                </a:endParaRPr>
              </a:p>
            </p:txBody>
          </p:sp>
          <p:sp>
            <p:nvSpPr>
              <p:cNvPr id="20493" name="Rectangle 7"/>
              <p:cNvSpPr>
                <a:spLocks noChangeArrowheads="1"/>
              </p:cNvSpPr>
              <p:nvPr/>
            </p:nvSpPr>
            <p:spPr bwMode="auto">
              <a:xfrm>
                <a:off x="96" y="2256"/>
                <a:ext cx="5520" cy="720"/>
              </a:xfrm>
              <a:prstGeom prst="rect">
                <a:avLst/>
              </a:prstGeom>
              <a:solidFill>
                <a:srgbClr val="FFCC66"/>
              </a:solidFill>
              <a:ln w="9525">
                <a:solidFill>
                  <a:schemeClr val="bg1"/>
                </a:solidFill>
                <a:miter lim="800000"/>
                <a:headEnd/>
                <a:tailEnd/>
              </a:ln>
            </p:spPr>
            <p:txBody>
              <a:bodyPr wrap="none" anchor="ct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buClrTx/>
                  <a:buSzTx/>
                  <a:buFontTx/>
                  <a:buNone/>
                </a:pPr>
                <a:endParaRPr lang="en-US" altLang="en-US" sz="1800">
                  <a:solidFill>
                    <a:srgbClr val="FFFFFF"/>
                  </a:solidFill>
                </a:endParaRPr>
              </a:p>
            </p:txBody>
          </p:sp>
          <p:grpSp>
            <p:nvGrpSpPr>
              <p:cNvPr id="20494" name="Group 8"/>
              <p:cNvGrpSpPr>
                <a:grpSpLocks/>
              </p:cNvGrpSpPr>
              <p:nvPr/>
            </p:nvGrpSpPr>
            <p:grpSpPr bwMode="auto">
              <a:xfrm>
                <a:off x="336" y="2256"/>
                <a:ext cx="4800" cy="240"/>
                <a:chOff x="336" y="2640"/>
                <a:chExt cx="4800" cy="144"/>
              </a:xfrm>
            </p:grpSpPr>
            <p:sp>
              <p:nvSpPr>
                <p:cNvPr id="20617" name="Line 9"/>
                <p:cNvSpPr>
                  <a:spLocks noChangeShapeType="1"/>
                </p:cNvSpPr>
                <p:nvPr/>
              </p:nvSpPr>
              <p:spPr bwMode="auto">
                <a:xfrm>
                  <a:off x="33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618" name="Line 10"/>
                <p:cNvSpPr>
                  <a:spLocks noChangeShapeType="1"/>
                </p:cNvSpPr>
                <p:nvPr/>
              </p:nvSpPr>
              <p:spPr bwMode="auto">
                <a:xfrm>
                  <a:off x="81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619" name="Line 11"/>
                <p:cNvSpPr>
                  <a:spLocks noChangeShapeType="1"/>
                </p:cNvSpPr>
                <p:nvPr/>
              </p:nvSpPr>
              <p:spPr bwMode="auto">
                <a:xfrm>
                  <a:off x="129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620" name="Line 12"/>
                <p:cNvSpPr>
                  <a:spLocks noChangeShapeType="1"/>
                </p:cNvSpPr>
                <p:nvPr/>
              </p:nvSpPr>
              <p:spPr bwMode="auto">
                <a:xfrm>
                  <a:off x="177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621" name="Line 13"/>
                <p:cNvSpPr>
                  <a:spLocks noChangeShapeType="1"/>
                </p:cNvSpPr>
                <p:nvPr/>
              </p:nvSpPr>
              <p:spPr bwMode="auto">
                <a:xfrm>
                  <a:off x="225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622" name="Line 14"/>
                <p:cNvSpPr>
                  <a:spLocks noChangeShapeType="1"/>
                </p:cNvSpPr>
                <p:nvPr/>
              </p:nvSpPr>
              <p:spPr bwMode="auto">
                <a:xfrm>
                  <a:off x="273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623" name="Line 15"/>
                <p:cNvSpPr>
                  <a:spLocks noChangeShapeType="1"/>
                </p:cNvSpPr>
                <p:nvPr/>
              </p:nvSpPr>
              <p:spPr bwMode="auto">
                <a:xfrm>
                  <a:off x="321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624" name="Line 16"/>
                <p:cNvSpPr>
                  <a:spLocks noChangeShapeType="1"/>
                </p:cNvSpPr>
                <p:nvPr/>
              </p:nvSpPr>
              <p:spPr bwMode="auto">
                <a:xfrm>
                  <a:off x="369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625" name="Line 17"/>
                <p:cNvSpPr>
                  <a:spLocks noChangeShapeType="1"/>
                </p:cNvSpPr>
                <p:nvPr/>
              </p:nvSpPr>
              <p:spPr bwMode="auto">
                <a:xfrm>
                  <a:off x="417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626" name="Line 18"/>
                <p:cNvSpPr>
                  <a:spLocks noChangeShapeType="1"/>
                </p:cNvSpPr>
                <p:nvPr/>
              </p:nvSpPr>
              <p:spPr bwMode="auto">
                <a:xfrm>
                  <a:off x="465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627" name="Line 19"/>
                <p:cNvSpPr>
                  <a:spLocks noChangeShapeType="1"/>
                </p:cNvSpPr>
                <p:nvPr/>
              </p:nvSpPr>
              <p:spPr bwMode="auto">
                <a:xfrm>
                  <a:off x="513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20495" name="Group 20"/>
              <p:cNvGrpSpPr>
                <a:grpSpLocks/>
              </p:cNvGrpSpPr>
              <p:nvPr/>
            </p:nvGrpSpPr>
            <p:grpSpPr bwMode="auto">
              <a:xfrm>
                <a:off x="384" y="2256"/>
                <a:ext cx="384" cy="192"/>
                <a:chOff x="384" y="2640"/>
                <a:chExt cx="384" cy="192"/>
              </a:xfrm>
            </p:grpSpPr>
            <p:sp>
              <p:nvSpPr>
                <p:cNvPr id="20608" name="Line 21"/>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609" name="Line 22"/>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610" name="Line 23"/>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611" name="Line 24"/>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612" name="Line 25"/>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613" name="Line 26"/>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614" name="Line 27"/>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615" name="Line 28"/>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616" name="Line 29"/>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20496" name="Group 30"/>
              <p:cNvGrpSpPr>
                <a:grpSpLocks/>
              </p:cNvGrpSpPr>
              <p:nvPr/>
            </p:nvGrpSpPr>
            <p:grpSpPr bwMode="auto">
              <a:xfrm>
                <a:off x="864" y="2256"/>
                <a:ext cx="384" cy="192"/>
                <a:chOff x="384" y="2640"/>
                <a:chExt cx="384" cy="192"/>
              </a:xfrm>
            </p:grpSpPr>
            <p:sp>
              <p:nvSpPr>
                <p:cNvPr id="20599" name="Line 31"/>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600" name="Line 32"/>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601" name="Line 33"/>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602" name="Line 34"/>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603" name="Line 35"/>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604" name="Line 36"/>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605" name="Line 37"/>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606" name="Line 38"/>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607" name="Line 39"/>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20497" name="Group 40"/>
              <p:cNvGrpSpPr>
                <a:grpSpLocks/>
              </p:cNvGrpSpPr>
              <p:nvPr/>
            </p:nvGrpSpPr>
            <p:grpSpPr bwMode="auto">
              <a:xfrm>
                <a:off x="1344" y="2256"/>
                <a:ext cx="384" cy="192"/>
                <a:chOff x="384" y="2640"/>
                <a:chExt cx="384" cy="192"/>
              </a:xfrm>
            </p:grpSpPr>
            <p:sp>
              <p:nvSpPr>
                <p:cNvPr id="20590" name="Line 41"/>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91" name="Line 42"/>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92" name="Line 43"/>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93" name="Line 44"/>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94" name="Line 45"/>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95" name="Line 46"/>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96" name="Line 47"/>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97" name="Line 48"/>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98" name="Line 49"/>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20498" name="Group 50"/>
              <p:cNvGrpSpPr>
                <a:grpSpLocks/>
              </p:cNvGrpSpPr>
              <p:nvPr/>
            </p:nvGrpSpPr>
            <p:grpSpPr bwMode="auto">
              <a:xfrm>
                <a:off x="1824" y="2256"/>
                <a:ext cx="384" cy="192"/>
                <a:chOff x="384" y="2640"/>
                <a:chExt cx="384" cy="192"/>
              </a:xfrm>
            </p:grpSpPr>
            <p:sp>
              <p:nvSpPr>
                <p:cNvPr id="20581" name="Line 51"/>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82" name="Line 52"/>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83" name="Line 53"/>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84" name="Line 54"/>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85" name="Line 55"/>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86" name="Line 56"/>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87" name="Line 57"/>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88" name="Line 58"/>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89" name="Line 59"/>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20499" name="Group 60"/>
              <p:cNvGrpSpPr>
                <a:grpSpLocks/>
              </p:cNvGrpSpPr>
              <p:nvPr/>
            </p:nvGrpSpPr>
            <p:grpSpPr bwMode="auto">
              <a:xfrm>
                <a:off x="2304" y="2256"/>
                <a:ext cx="384" cy="192"/>
                <a:chOff x="384" y="2640"/>
                <a:chExt cx="384" cy="192"/>
              </a:xfrm>
            </p:grpSpPr>
            <p:sp>
              <p:nvSpPr>
                <p:cNvPr id="20572" name="Line 61"/>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73" name="Line 62"/>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74" name="Line 63"/>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75" name="Line 64"/>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76" name="Line 65"/>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77" name="Line 66"/>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78" name="Line 67"/>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79" name="Line 68"/>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80" name="Line 69"/>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20500" name="Group 70"/>
              <p:cNvGrpSpPr>
                <a:grpSpLocks/>
              </p:cNvGrpSpPr>
              <p:nvPr/>
            </p:nvGrpSpPr>
            <p:grpSpPr bwMode="auto">
              <a:xfrm>
                <a:off x="2784" y="2256"/>
                <a:ext cx="384" cy="192"/>
                <a:chOff x="384" y="2640"/>
                <a:chExt cx="384" cy="192"/>
              </a:xfrm>
            </p:grpSpPr>
            <p:sp>
              <p:nvSpPr>
                <p:cNvPr id="20563" name="Line 71"/>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64" name="Line 72"/>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65" name="Line 73"/>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66" name="Line 74"/>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67" name="Line 75"/>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68" name="Line 76"/>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69" name="Line 77"/>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70" name="Line 78"/>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71" name="Line 79"/>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20501" name="Group 80"/>
              <p:cNvGrpSpPr>
                <a:grpSpLocks/>
              </p:cNvGrpSpPr>
              <p:nvPr/>
            </p:nvGrpSpPr>
            <p:grpSpPr bwMode="auto">
              <a:xfrm>
                <a:off x="3264" y="2256"/>
                <a:ext cx="384" cy="192"/>
                <a:chOff x="384" y="2640"/>
                <a:chExt cx="384" cy="192"/>
              </a:xfrm>
            </p:grpSpPr>
            <p:sp>
              <p:nvSpPr>
                <p:cNvPr id="20554" name="Line 81"/>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55" name="Line 82"/>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56" name="Line 83"/>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57" name="Line 84"/>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58" name="Line 85"/>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59" name="Line 86"/>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60" name="Line 87"/>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61" name="Line 88"/>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62" name="Line 89"/>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20502" name="Group 90"/>
              <p:cNvGrpSpPr>
                <a:grpSpLocks/>
              </p:cNvGrpSpPr>
              <p:nvPr/>
            </p:nvGrpSpPr>
            <p:grpSpPr bwMode="auto">
              <a:xfrm>
                <a:off x="3744" y="2256"/>
                <a:ext cx="384" cy="192"/>
                <a:chOff x="384" y="2640"/>
                <a:chExt cx="384" cy="192"/>
              </a:xfrm>
            </p:grpSpPr>
            <p:sp>
              <p:nvSpPr>
                <p:cNvPr id="20545" name="Line 91"/>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46" name="Line 92"/>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47" name="Line 93"/>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48" name="Line 94"/>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49" name="Line 95"/>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50" name="Line 96"/>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51" name="Line 97"/>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52" name="Line 98"/>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53" name="Line 99"/>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20503" name="Group 100"/>
              <p:cNvGrpSpPr>
                <a:grpSpLocks/>
              </p:cNvGrpSpPr>
              <p:nvPr/>
            </p:nvGrpSpPr>
            <p:grpSpPr bwMode="auto">
              <a:xfrm>
                <a:off x="4224" y="2256"/>
                <a:ext cx="384" cy="192"/>
                <a:chOff x="384" y="2640"/>
                <a:chExt cx="384" cy="192"/>
              </a:xfrm>
            </p:grpSpPr>
            <p:sp>
              <p:nvSpPr>
                <p:cNvPr id="20536" name="Line 101"/>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37" name="Line 102"/>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38" name="Line 103"/>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39" name="Line 104"/>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40" name="Line 105"/>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41" name="Line 106"/>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42" name="Line 107"/>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43" name="Line 108"/>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44" name="Line 109"/>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20504" name="Group 110"/>
              <p:cNvGrpSpPr>
                <a:grpSpLocks/>
              </p:cNvGrpSpPr>
              <p:nvPr/>
            </p:nvGrpSpPr>
            <p:grpSpPr bwMode="auto">
              <a:xfrm>
                <a:off x="4704" y="2256"/>
                <a:ext cx="384" cy="192"/>
                <a:chOff x="384" y="2640"/>
                <a:chExt cx="384" cy="192"/>
              </a:xfrm>
            </p:grpSpPr>
            <p:sp>
              <p:nvSpPr>
                <p:cNvPr id="20527" name="Line 111"/>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28" name="Line 112"/>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29" name="Line 113"/>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30" name="Line 114"/>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31" name="Line 115"/>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32" name="Line 116"/>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33" name="Line 117"/>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34" name="Line 118"/>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35" name="Line 119"/>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20505" name="Group 120"/>
              <p:cNvGrpSpPr>
                <a:grpSpLocks/>
              </p:cNvGrpSpPr>
              <p:nvPr/>
            </p:nvGrpSpPr>
            <p:grpSpPr bwMode="auto">
              <a:xfrm>
                <a:off x="5184" y="2256"/>
                <a:ext cx="384" cy="192"/>
                <a:chOff x="384" y="2640"/>
                <a:chExt cx="384" cy="192"/>
              </a:xfrm>
            </p:grpSpPr>
            <p:sp>
              <p:nvSpPr>
                <p:cNvPr id="20518" name="Line 121"/>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19" name="Line 122"/>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20" name="Line 123"/>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21" name="Line 124"/>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22" name="Line 125"/>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23" name="Line 126"/>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24" name="Line 127"/>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25" name="Line 128"/>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526" name="Line 129"/>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sp>
            <p:nvSpPr>
              <p:cNvPr id="20506" name="Text Box 130"/>
              <p:cNvSpPr txBox="1">
                <a:spLocks noChangeArrowheads="1"/>
              </p:cNvSpPr>
              <p:nvPr/>
            </p:nvSpPr>
            <p:spPr bwMode="auto">
              <a:xfrm>
                <a:off x="192" y="2697"/>
                <a:ext cx="43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cm</a:t>
                </a:r>
              </a:p>
            </p:txBody>
          </p:sp>
          <p:sp>
            <p:nvSpPr>
              <p:cNvPr id="20507" name="Text Box 131"/>
              <p:cNvSpPr txBox="1">
                <a:spLocks noChangeArrowheads="1"/>
              </p:cNvSpPr>
              <p:nvPr/>
            </p:nvSpPr>
            <p:spPr bwMode="auto">
              <a:xfrm>
                <a:off x="240" y="2496"/>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0</a:t>
                </a:r>
              </a:p>
            </p:txBody>
          </p:sp>
          <p:sp>
            <p:nvSpPr>
              <p:cNvPr id="20508" name="Text Box 132"/>
              <p:cNvSpPr txBox="1">
                <a:spLocks noChangeArrowheads="1"/>
              </p:cNvSpPr>
              <p:nvPr/>
            </p:nvSpPr>
            <p:spPr bwMode="auto">
              <a:xfrm>
                <a:off x="720" y="2496"/>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1</a:t>
                </a:r>
              </a:p>
            </p:txBody>
          </p:sp>
          <p:sp>
            <p:nvSpPr>
              <p:cNvPr id="20509" name="Text Box 133"/>
              <p:cNvSpPr txBox="1">
                <a:spLocks noChangeArrowheads="1"/>
              </p:cNvSpPr>
              <p:nvPr/>
            </p:nvSpPr>
            <p:spPr bwMode="auto">
              <a:xfrm>
                <a:off x="1200" y="2496"/>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2</a:t>
                </a:r>
              </a:p>
            </p:txBody>
          </p:sp>
          <p:sp>
            <p:nvSpPr>
              <p:cNvPr id="20510" name="Text Box 134"/>
              <p:cNvSpPr txBox="1">
                <a:spLocks noChangeArrowheads="1"/>
              </p:cNvSpPr>
              <p:nvPr/>
            </p:nvSpPr>
            <p:spPr bwMode="auto">
              <a:xfrm>
                <a:off x="1680" y="2496"/>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3</a:t>
                </a:r>
              </a:p>
            </p:txBody>
          </p:sp>
          <p:sp>
            <p:nvSpPr>
              <p:cNvPr id="20511" name="Text Box 135"/>
              <p:cNvSpPr txBox="1">
                <a:spLocks noChangeArrowheads="1"/>
              </p:cNvSpPr>
              <p:nvPr/>
            </p:nvSpPr>
            <p:spPr bwMode="auto">
              <a:xfrm>
                <a:off x="2160" y="2496"/>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4</a:t>
                </a:r>
              </a:p>
            </p:txBody>
          </p:sp>
          <p:sp>
            <p:nvSpPr>
              <p:cNvPr id="20512" name="Text Box 136"/>
              <p:cNvSpPr txBox="1">
                <a:spLocks noChangeArrowheads="1"/>
              </p:cNvSpPr>
              <p:nvPr/>
            </p:nvSpPr>
            <p:spPr bwMode="auto">
              <a:xfrm>
                <a:off x="2640" y="2496"/>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5</a:t>
                </a:r>
              </a:p>
            </p:txBody>
          </p:sp>
          <p:sp>
            <p:nvSpPr>
              <p:cNvPr id="20513" name="Text Box 137"/>
              <p:cNvSpPr txBox="1">
                <a:spLocks noChangeArrowheads="1"/>
              </p:cNvSpPr>
              <p:nvPr/>
            </p:nvSpPr>
            <p:spPr bwMode="auto">
              <a:xfrm>
                <a:off x="3120" y="2496"/>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6</a:t>
                </a:r>
              </a:p>
            </p:txBody>
          </p:sp>
          <p:sp>
            <p:nvSpPr>
              <p:cNvPr id="20514" name="Text Box 138"/>
              <p:cNvSpPr txBox="1">
                <a:spLocks noChangeArrowheads="1"/>
              </p:cNvSpPr>
              <p:nvPr/>
            </p:nvSpPr>
            <p:spPr bwMode="auto">
              <a:xfrm>
                <a:off x="3600" y="2496"/>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7</a:t>
                </a:r>
              </a:p>
            </p:txBody>
          </p:sp>
          <p:sp>
            <p:nvSpPr>
              <p:cNvPr id="20515" name="Text Box 139"/>
              <p:cNvSpPr txBox="1">
                <a:spLocks noChangeArrowheads="1"/>
              </p:cNvSpPr>
              <p:nvPr/>
            </p:nvSpPr>
            <p:spPr bwMode="auto">
              <a:xfrm>
                <a:off x="4080" y="2496"/>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8</a:t>
                </a:r>
              </a:p>
            </p:txBody>
          </p:sp>
          <p:sp>
            <p:nvSpPr>
              <p:cNvPr id="20516" name="Text Box 140"/>
              <p:cNvSpPr txBox="1">
                <a:spLocks noChangeArrowheads="1"/>
              </p:cNvSpPr>
              <p:nvPr/>
            </p:nvSpPr>
            <p:spPr bwMode="auto">
              <a:xfrm>
                <a:off x="4560" y="2496"/>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9</a:t>
                </a:r>
              </a:p>
            </p:txBody>
          </p:sp>
          <p:sp>
            <p:nvSpPr>
              <p:cNvPr id="20517" name="Text Box 141"/>
              <p:cNvSpPr txBox="1">
                <a:spLocks noChangeArrowheads="1"/>
              </p:cNvSpPr>
              <p:nvPr/>
            </p:nvSpPr>
            <p:spPr bwMode="auto">
              <a:xfrm>
                <a:off x="4992" y="2496"/>
                <a:ext cx="28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10</a:t>
                </a:r>
              </a:p>
            </p:txBody>
          </p:sp>
        </p:grpSp>
        <p:sp>
          <p:nvSpPr>
            <p:cNvPr id="20488" name="Text Box 142"/>
            <p:cNvSpPr txBox="1">
              <a:spLocks noChangeArrowheads="1"/>
            </p:cNvSpPr>
            <p:nvPr/>
          </p:nvSpPr>
          <p:spPr bwMode="auto">
            <a:xfrm>
              <a:off x="5040" y="1680"/>
              <a:ext cx="336"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b="1">
                  <a:solidFill>
                    <a:srgbClr val="000000"/>
                  </a:solidFill>
                </a:rPr>
                <a:t>+</a:t>
              </a:r>
              <a:endParaRPr lang="en-US" altLang="en-US" sz="1800">
                <a:solidFill>
                  <a:srgbClr val="000000"/>
                </a:solidFill>
              </a:endParaRPr>
            </a:p>
          </p:txBody>
        </p:sp>
        <p:sp>
          <p:nvSpPr>
            <p:cNvPr id="20489" name="Text Box 143"/>
            <p:cNvSpPr txBox="1">
              <a:spLocks noChangeArrowheads="1"/>
            </p:cNvSpPr>
            <p:nvPr/>
          </p:nvSpPr>
          <p:spPr bwMode="auto">
            <a:xfrm>
              <a:off x="4800" y="1651"/>
              <a:ext cx="240"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b="1">
                  <a:solidFill>
                    <a:srgbClr val="000000"/>
                  </a:solidFill>
                  <a:sym typeface="Wingdings" panose="05000000000000000000" pitchFamily="2" charset="2"/>
                </a:rPr>
                <a:t>-</a:t>
              </a:r>
              <a:endParaRPr lang="en-US" altLang="en-US" b="1">
                <a:solidFill>
                  <a:srgbClr val="000000"/>
                </a:solidFill>
              </a:endParaRPr>
            </a:p>
          </p:txBody>
        </p:sp>
        <p:sp>
          <p:nvSpPr>
            <p:cNvPr id="20490" name="Line 144"/>
            <p:cNvSpPr>
              <a:spLocks noChangeShapeType="1"/>
            </p:cNvSpPr>
            <p:nvPr/>
          </p:nvSpPr>
          <p:spPr bwMode="auto">
            <a:xfrm flipH="1">
              <a:off x="4560" y="1872"/>
              <a:ext cx="240" cy="0"/>
            </a:xfrm>
            <a:prstGeom prst="line">
              <a:avLst/>
            </a:prstGeom>
            <a:noFill/>
            <a:ln w="38100">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0491" name="Line 145"/>
            <p:cNvSpPr>
              <a:spLocks noChangeShapeType="1"/>
            </p:cNvSpPr>
            <p:nvPr/>
          </p:nvSpPr>
          <p:spPr bwMode="auto">
            <a:xfrm>
              <a:off x="5280" y="1872"/>
              <a:ext cx="240" cy="0"/>
            </a:xfrm>
            <a:prstGeom prst="line">
              <a:avLst/>
            </a:prstGeom>
            <a:noFill/>
            <a:ln w="38100">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pic>
        <p:nvPicPr>
          <p:cNvPr id="37010" name="Picture 146" descr="MCAN04187_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00936" y="3452814"/>
            <a:ext cx="6858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011" name="Line 147"/>
          <p:cNvSpPr>
            <a:spLocks noChangeShapeType="1"/>
          </p:cNvSpPr>
          <p:nvPr/>
        </p:nvSpPr>
        <p:spPr bwMode="auto">
          <a:xfrm flipH="1">
            <a:off x="2057400" y="3352800"/>
            <a:ext cx="2286000" cy="0"/>
          </a:xfrm>
          <a:prstGeom prst="line">
            <a:avLst/>
          </a:prstGeom>
          <a:noFill/>
          <a:ln w="76200">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 calcmode="lin" valueType="num">
                                      <p:cBhvr additive="base">
                                        <p:cTn id="7" dur="500" fill="hold"/>
                                        <p:tgtEl>
                                          <p:spTgt spid="368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68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6867">
                                            <p:txEl>
                                              <p:pRg st="1" end="1"/>
                                            </p:txEl>
                                          </p:spTgt>
                                        </p:tgtEl>
                                        <p:attrNameLst>
                                          <p:attrName>style.visibility</p:attrName>
                                        </p:attrNameLst>
                                      </p:cBhvr>
                                      <p:to>
                                        <p:strVal val="visible"/>
                                      </p:to>
                                    </p:set>
                                    <p:anim calcmode="lin" valueType="num">
                                      <p:cBhvr additive="base">
                                        <p:cTn id="13" dur="500" fill="hold"/>
                                        <p:tgtEl>
                                          <p:spTgt spid="368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68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63" presetClass="path" presetSubtype="0" accel="50000" decel="50000" fill="hold" nodeType="clickEffect">
                                  <p:stCondLst>
                                    <p:cond delay="0"/>
                                  </p:stCondLst>
                                  <p:childTnLst>
                                    <p:animMotion origin="layout" path="M -0.19545 0.00116 L 0.00416 -7.40741E-7 " pathEditMode="relative" rAng="0" ptsTypes="AA">
                                      <p:cBhvr>
                                        <p:cTn id="18" dur="2000" spd="-100000" fill="hold"/>
                                        <p:tgtEl>
                                          <p:spTgt spid="37010"/>
                                        </p:tgtEl>
                                        <p:attrNameLst>
                                          <p:attrName>ppt_x</p:attrName>
                                          <p:attrName>ppt_y</p:attrName>
                                        </p:attrNameLst>
                                      </p:cBhvr>
                                      <p:rCtr x="9974" y="-69"/>
                                    </p:animMotion>
                                  </p:childTnLst>
                                </p:cTn>
                              </p:par>
                            </p:childTnLst>
                          </p:cTn>
                        </p:par>
                        <p:par>
                          <p:cTn id="19" fill="hold" nodeType="afterGroup">
                            <p:stCondLst>
                              <p:cond delay="2000"/>
                            </p:stCondLst>
                            <p:childTnLst>
                              <p:par>
                                <p:cTn id="20" presetID="9" presetClass="entr" presetSubtype="0" fill="hold" grpId="0" nodeType="afterEffect">
                                  <p:stCondLst>
                                    <p:cond delay="0"/>
                                  </p:stCondLst>
                                  <p:childTnLst>
                                    <p:set>
                                      <p:cBhvr>
                                        <p:cTn id="21" dur="1" fill="hold">
                                          <p:stCondLst>
                                            <p:cond delay="0"/>
                                          </p:stCondLst>
                                        </p:cTn>
                                        <p:tgtEl>
                                          <p:spTgt spid="37011"/>
                                        </p:tgtEl>
                                        <p:attrNameLst>
                                          <p:attrName>style.visibility</p:attrName>
                                        </p:attrNameLst>
                                      </p:cBhvr>
                                      <p:to>
                                        <p:strVal val="visible"/>
                                      </p:to>
                                    </p:set>
                                    <p:animEffect transition="in" filter="dissolve">
                                      <p:cBhvr>
                                        <p:cTn id="22" dur="500"/>
                                        <p:tgtEl>
                                          <p:spTgt spid="3701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36867">
                                            <p:txEl>
                                              <p:pRg st="7" end="7"/>
                                            </p:txEl>
                                          </p:spTgt>
                                        </p:tgtEl>
                                        <p:attrNameLst>
                                          <p:attrName>style.visibility</p:attrName>
                                        </p:attrNameLst>
                                      </p:cBhvr>
                                      <p:to>
                                        <p:strVal val="visible"/>
                                      </p:to>
                                    </p:set>
                                    <p:anim calcmode="lin" valueType="num">
                                      <p:cBhvr additive="base">
                                        <p:cTn id="27" dur="500" fill="hold"/>
                                        <p:tgtEl>
                                          <p:spTgt spid="36867">
                                            <p:txEl>
                                              <p:pRg st="7" end="7"/>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6867">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36867">
                                            <p:txEl>
                                              <p:pRg st="8" end="8"/>
                                            </p:txEl>
                                          </p:spTgt>
                                        </p:tgtEl>
                                        <p:attrNameLst>
                                          <p:attrName>style.visibility</p:attrName>
                                        </p:attrNameLst>
                                      </p:cBhvr>
                                      <p:to>
                                        <p:strVal val="visible"/>
                                      </p:to>
                                    </p:set>
                                    <p:anim calcmode="lin" valueType="num">
                                      <p:cBhvr additive="base">
                                        <p:cTn id="33" dur="500" fill="hold"/>
                                        <p:tgtEl>
                                          <p:spTgt spid="36867">
                                            <p:txEl>
                                              <p:pRg st="8" end="8"/>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6867">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uiExpand="1" build="p" bldLvl="5"/>
      <p:bldP spid="370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solidFill>
            <a:srgbClr val="C00000"/>
          </a:solidFill>
        </p:spPr>
        <p:txBody>
          <a:bodyPr/>
          <a:lstStyle/>
          <a:p>
            <a:pPr eaLnBrk="1" hangingPunct="1">
              <a:defRPr/>
            </a:pPr>
            <a:r>
              <a:rPr lang="en-US" altLang="en-US" dirty="0">
                <a:solidFill>
                  <a:schemeClr val="tx1"/>
                </a:solidFill>
                <a:ea typeface="+mj-ea"/>
                <a:cs typeface="+mj-cs"/>
              </a:rPr>
              <a:t>Distance and Displacement</a:t>
            </a:r>
          </a:p>
        </p:txBody>
      </p:sp>
      <p:sp>
        <p:nvSpPr>
          <p:cNvPr id="37891" name="Rectangle 3"/>
          <p:cNvSpPr>
            <a:spLocks noGrp="1" noChangeArrowheads="1"/>
          </p:cNvSpPr>
          <p:nvPr>
            <p:ph type="body" idx="1"/>
          </p:nvPr>
        </p:nvSpPr>
        <p:spPr>
          <a:xfrm>
            <a:off x="1676400" y="1600200"/>
            <a:ext cx="8534400" cy="4876800"/>
          </a:xfrm>
        </p:spPr>
        <p:txBody>
          <a:bodyPr/>
          <a:lstStyle/>
          <a:p>
            <a:pPr eaLnBrk="1" hangingPunct="1">
              <a:buFont typeface="Wingdings" pitchFamily="-84" charset="2"/>
              <a:buChar char="l"/>
              <a:defRPr/>
            </a:pPr>
            <a:r>
              <a:rPr lang="en-US" altLang="en-US" dirty="0">
                <a:ea typeface="+mn-ea"/>
                <a:cs typeface="+mn-cs"/>
              </a:rPr>
              <a:t>Find the distance and displacement of the ant.</a:t>
            </a:r>
          </a:p>
          <a:p>
            <a:pPr eaLnBrk="1" hangingPunct="1">
              <a:buFont typeface="Wingdings" pitchFamily="-84" charset="2"/>
              <a:buChar char="l"/>
              <a:defRPr/>
            </a:pPr>
            <a:endParaRPr lang="en-US" altLang="en-US" dirty="0">
              <a:ea typeface="+mn-ea"/>
              <a:cs typeface="+mn-cs"/>
            </a:endParaRPr>
          </a:p>
          <a:p>
            <a:pPr eaLnBrk="1" hangingPunct="1">
              <a:buFont typeface="Wingdings" pitchFamily="-84" charset="2"/>
              <a:buChar char="l"/>
              <a:defRPr/>
            </a:pPr>
            <a:endParaRPr lang="en-US" altLang="en-US" dirty="0">
              <a:ea typeface="+mn-ea"/>
              <a:cs typeface="+mn-cs"/>
            </a:endParaRPr>
          </a:p>
          <a:p>
            <a:pPr eaLnBrk="1" hangingPunct="1">
              <a:buFont typeface="Wingdings" pitchFamily="-84" charset="2"/>
              <a:buChar char="l"/>
              <a:defRPr/>
            </a:pPr>
            <a:endParaRPr lang="en-US" altLang="en-US" dirty="0">
              <a:ea typeface="+mn-ea"/>
              <a:cs typeface="+mn-cs"/>
            </a:endParaRPr>
          </a:p>
          <a:p>
            <a:pPr eaLnBrk="1" hangingPunct="1">
              <a:buFont typeface="Wingdings" pitchFamily="-84" charset="2"/>
              <a:buChar char="l"/>
              <a:defRPr/>
            </a:pPr>
            <a:endParaRPr lang="en-US" altLang="en-US" dirty="0">
              <a:ea typeface="+mn-ea"/>
              <a:cs typeface="+mn-cs"/>
            </a:endParaRPr>
          </a:p>
          <a:p>
            <a:pPr eaLnBrk="1" hangingPunct="1">
              <a:buFont typeface="Wingdings" pitchFamily="-84" charset="2"/>
              <a:buChar char="l"/>
              <a:defRPr/>
            </a:pPr>
            <a:r>
              <a:rPr lang="en-US" altLang="en-US" dirty="0">
                <a:ea typeface="+mn-ea"/>
                <a:cs typeface="+mn-cs"/>
              </a:rPr>
              <a:t>Distance: 7 cm</a:t>
            </a:r>
          </a:p>
          <a:p>
            <a:pPr eaLnBrk="1" hangingPunct="1">
              <a:buFont typeface="Wingdings" pitchFamily="-84" charset="2"/>
              <a:buChar char="l"/>
              <a:defRPr/>
            </a:pPr>
            <a:r>
              <a:rPr lang="en-US" altLang="en-US" dirty="0">
                <a:ea typeface="+mn-ea"/>
                <a:cs typeface="+mn-cs"/>
              </a:rPr>
              <a:t>Displacement: +3 cm</a:t>
            </a:r>
          </a:p>
        </p:txBody>
      </p:sp>
      <p:grpSp>
        <p:nvGrpSpPr>
          <p:cNvPr id="21508" name="Group 4"/>
          <p:cNvGrpSpPr>
            <a:grpSpLocks/>
          </p:cNvGrpSpPr>
          <p:nvPr/>
        </p:nvGrpSpPr>
        <p:grpSpPr bwMode="auto">
          <a:xfrm>
            <a:off x="1676400" y="2849564"/>
            <a:ext cx="8763000" cy="2103437"/>
            <a:chOff x="96" y="1651"/>
            <a:chExt cx="5520" cy="1325"/>
          </a:xfrm>
        </p:grpSpPr>
        <p:grpSp>
          <p:nvGrpSpPr>
            <p:cNvPr id="21513" name="Group 5"/>
            <p:cNvGrpSpPr>
              <a:grpSpLocks/>
            </p:cNvGrpSpPr>
            <p:nvPr/>
          </p:nvGrpSpPr>
          <p:grpSpPr bwMode="auto">
            <a:xfrm>
              <a:off x="96" y="1728"/>
              <a:ext cx="5520" cy="1248"/>
              <a:chOff x="96" y="1728"/>
              <a:chExt cx="5520" cy="1248"/>
            </a:xfrm>
          </p:grpSpPr>
          <p:sp>
            <p:nvSpPr>
              <p:cNvPr id="21518" name="Rectangle 6"/>
              <p:cNvSpPr>
                <a:spLocks noChangeArrowheads="1"/>
              </p:cNvSpPr>
              <p:nvPr/>
            </p:nvSpPr>
            <p:spPr bwMode="auto">
              <a:xfrm>
                <a:off x="96" y="1728"/>
                <a:ext cx="5520" cy="1248"/>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buClrTx/>
                  <a:buSzTx/>
                  <a:buFontTx/>
                  <a:buNone/>
                </a:pPr>
                <a:endParaRPr lang="en-US" altLang="en-US" sz="1800">
                  <a:solidFill>
                    <a:srgbClr val="FFFFFF"/>
                  </a:solidFill>
                </a:endParaRPr>
              </a:p>
            </p:txBody>
          </p:sp>
          <p:sp>
            <p:nvSpPr>
              <p:cNvPr id="21519" name="Rectangle 7"/>
              <p:cNvSpPr>
                <a:spLocks noChangeArrowheads="1"/>
              </p:cNvSpPr>
              <p:nvPr/>
            </p:nvSpPr>
            <p:spPr bwMode="auto">
              <a:xfrm>
                <a:off x="96" y="2256"/>
                <a:ext cx="5520" cy="720"/>
              </a:xfrm>
              <a:prstGeom prst="rect">
                <a:avLst/>
              </a:prstGeom>
              <a:solidFill>
                <a:srgbClr val="FFCC66"/>
              </a:solidFill>
              <a:ln w="9525">
                <a:solidFill>
                  <a:schemeClr val="bg1"/>
                </a:solidFill>
                <a:miter lim="800000"/>
                <a:headEnd/>
                <a:tailEnd/>
              </a:ln>
            </p:spPr>
            <p:txBody>
              <a:bodyPr wrap="none" anchor="ct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buClrTx/>
                  <a:buSzTx/>
                  <a:buFontTx/>
                  <a:buNone/>
                </a:pPr>
                <a:endParaRPr lang="en-US" altLang="en-US" sz="1800">
                  <a:solidFill>
                    <a:srgbClr val="FFFFFF"/>
                  </a:solidFill>
                </a:endParaRPr>
              </a:p>
            </p:txBody>
          </p:sp>
          <p:grpSp>
            <p:nvGrpSpPr>
              <p:cNvPr id="21520" name="Group 8"/>
              <p:cNvGrpSpPr>
                <a:grpSpLocks/>
              </p:cNvGrpSpPr>
              <p:nvPr/>
            </p:nvGrpSpPr>
            <p:grpSpPr bwMode="auto">
              <a:xfrm>
                <a:off x="336" y="2256"/>
                <a:ext cx="4800" cy="240"/>
                <a:chOff x="336" y="2640"/>
                <a:chExt cx="4800" cy="144"/>
              </a:xfrm>
            </p:grpSpPr>
            <p:sp>
              <p:nvSpPr>
                <p:cNvPr id="21643" name="Line 9"/>
                <p:cNvSpPr>
                  <a:spLocks noChangeShapeType="1"/>
                </p:cNvSpPr>
                <p:nvPr/>
              </p:nvSpPr>
              <p:spPr bwMode="auto">
                <a:xfrm>
                  <a:off x="33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44" name="Line 10"/>
                <p:cNvSpPr>
                  <a:spLocks noChangeShapeType="1"/>
                </p:cNvSpPr>
                <p:nvPr/>
              </p:nvSpPr>
              <p:spPr bwMode="auto">
                <a:xfrm>
                  <a:off x="81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45" name="Line 11"/>
                <p:cNvSpPr>
                  <a:spLocks noChangeShapeType="1"/>
                </p:cNvSpPr>
                <p:nvPr/>
              </p:nvSpPr>
              <p:spPr bwMode="auto">
                <a:xfrm>
                  <a:off x="129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46" name="Line 12"/>
                <p:cNvSpPr>
                  <a:spLocks noChangeShapeType="1"/>
                </p:cNvSpPr>
                <p:nvPr/>
              </p:nvSpPr>
              <p:spPr bwMode="auto">
                <a:xfrm>
                  <a:off x="177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47" name="Line 13"/>
                <p:cNvSpPr>
                  <a:spLocks noChangeShapeType="1"/>
                </p:cNvSpPr>
                <p:nvPr/>
              </p:nvSpPr>
              <p:spPr bwMode="auto">
                <a:xfrm>
                  <a:off x="225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48" name="Line 14"/>
                <p:cNvSpPr>
                  <a:spLocks noChangeShapeType="1"/>
                </p:cNvSpPr>
                <p:nvPr/>
              </p:nvSpPr>
              <p:spPr bwMode="auto">
                <a:xfrm>
                  <a:off x="273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49" name="Line 15"/>
                <p:cNvSpPr>
                  <a:spLocks noChangeShapeType="1"/>
                </p:cNvSpPr>
                <p:nvPr/>
              </p:nvSpPr>
              <p:spPr bwMode="auto">
                <a:xfrm>
                  <a:off x="321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50" name="Line 16"/>
                <p:cNvSpPr>
                  <a:spLocks noChangeShapeType="1"/>
                </p:cNvSpPr>
                <p:nvPr/>
              </p:nvSpPr>
              <p:spPr bwMode="auto">
                <a:xfrm>
                  <a:off x="369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51" name="Line 17"/>
                <p:cNvSpPr>
                  <a:spLocks noChangeShapeType="1"/>
                </p:cNvSpPr>
                <p:nvPr/>
              </p:nvSpPr>
              <p:spPr bwMode="auto">
                <a:xfrm>
                  <a:off x="417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52" name="Line 18"/>
                <p:cNvSpPr>
                  <a:spLocks noChangeShapeType="1"/>
                </p:cNvSpPr>
                <p:nvPr/>
              </p:nvSpPr>
              <p:spPr bwMode="auto">
                <a:xfrm>
                  <a:off x="465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53" name="Line 19"/>
                <p:cNvSpPr>
                  <a:spLocks noChangeShapeType="1"/>
                </p:cNvSpPr>
                <p:nvPr/>
              </p:nvSpPr>
              <p:spPr bwMode="auto">
                <a:xfrm>
                  <a:off x="5136" y="2640"/>
                  <a:ext cx="0" cy="144"/>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21521" name="Group 20"/>
              <p:cNvGrpSpPr>
                <a:grpSpLocks/>
              </p:cNvGrpSpPr>
              <p:nvPr/>
            </p:nvGrpSpPr>
            <p:grpSpPr bwMode="auto">
              <a:xfrm>
                <a:off x="384" y="2256"/>
                <a:ext cx="384" cy="192"/>
                <a:chOff x="384" y="2640"/>
                <a:chExt cx="384" cy="192"/>
              </a:xfrm>
            </p:grpSpPr>
            <p:sp>
              <p:nvSpPr>
                <p:cNvPr id="21634" name="Line 21"/>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35" name="Line 22"/>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36" name="Line 23"/>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37" name="Line 24"/>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38" name="Line 25"/>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39" name="Line 26"/>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40" name="Line 27"/>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41" name="Line 28"/>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42" name="Line 29"/>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21522" name="Group 30"/>
              <p:cNvGrpSpPr>
                <a:grpSpLocks/>
              </p:cNvGrpSpPr>
              <p:nvPr/>
            </p:nvGrpSpPr>
            <p:grpSpPr bwMode="auto">
              <a:xfrm>
                <a:off x="864" y="2256"/>
                <a:ext cx="384" cy="192"/>
                <a:chOff x="384" y="2640"/>
                <a:chExt cx="384" cy="192"/>
              </a:xfrm>
            </p:grpSpPr>
            <p:sp>
              <p:nvSpPr>
                <p:cNvPr id="21625" name="Line 31"/>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26" name="Line 32"/>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27" name="Line 33"/>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28" name="Line 34"/>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29" name="Line 35"/>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30" name="Line 36"/>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31" name="Line 37"/>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32" name="Line 38"/>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33" name="Line 39"/>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21523" name="Group 40"/>
              <p:cNvGrpSpPr>
                <a:grpSpLocks/>
              </p:cNvGrpSpPr>
              <p:nvPr/>
            </p:nvGrpSpPr>
            <p:grpSpPr bwMode="auto">
              <a:xfrm>
                <a:off x="1344" y="2256"/>
                <a:ext cx="384" cy="192"/>
                <a:chOff x="384" y="2640"/>
                <a:chExt cx="384" cy="192"/>
              </a:xfrm>
            </p:grpSpPr>
            <p:sp>
              <p:nvSpPr>
                <p:cNvPr id="21616" name="Line 41"/>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17" name="Line 42"/>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18" name="Line 43"/>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19" name="Line 44"/>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20" name="Line 45"/>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21" name="Line 46"/>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22" name="Line 47"/>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23" name="Line 48"/>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24" name="Line 49"/>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21524" name="Group 50"/>
              <p:cNvGrpSpPr>
                <a:grpSpLocks/>
              </p:cNvGrpSpPr>
              <p:nvPr/>
            </p:nvGrpSpPr>
            <p:grpSpPr bwMode="auto">
              <a:xfrm>
                <a:off x="1824" y="2256"/>
                <a:ext cx="384" cy="192"/>
                <a:chOff x="384" y="2640"/>
                <a:chExt cx="384" cy="192"/>
              </a:xfrm>
            </p:grpSpPr>
            <p:sp>
              <p:nvSpPr>
                <p:cNvPr id="21607" name="Line 51"/>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08" name="Line 52"/>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09" name="Line 53"/>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10" name="Line 54"/>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11" name="Line 55"/>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12" name="Line 56"/>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13" name="Line 57"/>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14" name="Line 58"/>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15" name="Line 59"/>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21525" name="Group 60"/>
              <p:cNvGrpSpPr>
                <a:grpSpLocks/>
              </p:cNvGrpSpPr>
              <p:nvPr/>
            </p:nvGrpSpPr>
            <p:grpSpPr bwMode="auto">
              <a:xfrm>
                <a:off x="2304" y="2256"/>
                <a:ext cx="384" cy="192"/>
                <a:chOff x="384" y="2640"/>
                <a:chExt cx="384" cy="192"/>
              </a:xfrm>
            </p:grpSpPr>
            <p:sp>
              <p:nvSpPr>
                <p:cNvPr id="21598" name="Line 61"/>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99" name="Line 62"/>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00" name="Line 63"/>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01" name="Line 64"/>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02" name="Line 65"/>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03" name="Line 66"/>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04" name="Line 67"/>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05" name="Line 68"/>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606" name="Line 69"/>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21526" name="Group 70"/>
              <p:cNvGrpSpPr>
                <a:grpSpLocks/>
              </p:cNvGrpSpPr>
              <p:nvPr/>
            </p:nvGrpSpPr>
            <p:grpSpPr bwMode="auto">
              <a:xfrm>
                <a:off x="2784" y="2256"/>
                <a:ext cx="384" cy="192"/>
                <a:chOff x="384" y="2640"/>
                <a:chExt cx="384" cy="192"/>
              </a:xfrm>
            </p:grpSpPr>
            <p:sp>
              <p:nvSpPr>
                <p:cNvPr id="21589" name="Line 71"/>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90" name="Line 72"/>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91" name="Line 73"/>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92" name="Line 74"/>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93" name="Line 75"/>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94" name="Line 76"/>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95" name="Line 77"/>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96" name="Line 78"/>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97" name="Line 79"/>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21527" name="Group 80"/>
              <p:cNvGrpSpPr>
                <a:grpSpLocks/>
              </p:cNvGrpSpPr>
              <p:nvPr/>
            </p:nvGrpSpPr>
            <p:grpSpPr bwMode="auto">
              <a:xfrm>
                <a:off x="3264" y="2256"/>
                <a:ext cx="384" cy="192"/>
                <a:chOff x="384" y="2640"/>
                <a:chExt cx="384" cy="192"/>
              </a:xfrm>
            </p:grpSpPr>
            <p:sp>
              <p:nvSpPr>
                <p:cNvPr id="21580" name="Line 81"/>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81" name="Line 82"/>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82" name="Line 83"/>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83" name="Line 84"/>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84" name="Line 85"/>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85" name="Line 86"/>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86" name="Line 87"/>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87" name="Line 88"/>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88" name="Line 89"/>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21528" name="Group 90"/>
              <p:cNvGrpSpPr>
                <a:grpSpLocks/>
              </p:cNvGrpSpPr>
              <p:nvPr/>
            </p:nvGrpSpPr>
            <p:grpSpPr bwMode="auto">
              <a:xfrm>
                <a:off x="3744" y="2256"/>
                <a:ext cx="384" cy="192"/>
                <a:chOff x="384" y="2640"/>
                <a:chExt cx="384" cy="192"/>
              </a:xfrm>
            </p:grpSpPr>
            <p:sp>
              <p:nvSpPr>
                <p:cNvPr id="21571" name="Line 91"/>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72" name="Line 92"/>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73" name="Line 93"/>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74" name="Line 94"/>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75" name="Line 95"/>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76" name="Line 96"/>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77" name="Line 97"/>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78" name="Line 98"/>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79" name="Line 99"/>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21529" name="Group 100"/>
              <p:cNvGrpSpPr>
                <a:grpSpLocks/>
              </p:cNvGrpSpPr>
              <p:nvPr/>
            </p:nvGrpSpPr>
            <p:grpSpPr bwMode="auto">
              <a:xfrm>
                <a:off x="4224" y="2256"/>
                <a:ext cx="384" cy="192"/>
                <a:chOff x="384" y="2640"/>
                <a:chExt cx="384" cy="192"/>
              </a:xfrm>
            </p:grpSpPr>
            <p:sp>
              <p:nvSpPr>
                <p:cNvPr id="21562" name="Line 101"/>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63" name="Line 102"/>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64" name="Line 103"/>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65" name="Line 104"/>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66" name="Line 105"/>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67" name="Line 106"/>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68" name="Line 107"/>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69" name="Line 108"/>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70" name="Line 109"/>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21530" name="Group 110"/>
              <p:cNvGrpSpPr>
                <a:grpSpLocks/>
              </p:cNvGrpSpPr>
              <p:nvPr/>
            </p:nvGrpSpPr>
            <p:grpSpPr bwMode="auto">
              <a:xfrm>
                <a:off x="4704" y="2256"/>
                <a:ext cx="384" cy="192"/>
                <a:chOff x="384" y="2640"/>
                <a:chExt cx="384" cy="192"/>
              </a:xfrm>
            </p:grpSpPr>
            <p:sp>
              <p:nvSpPr>
                <p:cNvPr id="21553" name="Line 111"/>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54" name="Line 112"/>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55" name="Line 113"/>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56" name="Line 114"/>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57" name="Line 115"/>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58" name="Line 116"/>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59" name="Line 117"/>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60" name="Line 118"/>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61" name="Line 119"/>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grpSp>
            <p:nvGrpSpPr>
              <p:cNvPr id="21531" name="Group 120"/>
              <p:cNvGrpSpPr>
                <a:grpSpLocks/>
              </p:cNvGrpSpPr>
              <p:nvPr/>
            </p:nvGrpSpPr>
            <p:grpSpPr bwMode="auto">
              <a:xfrm>
                <a:off x="5184" y="2256"/>
                <a:ext cx="384" cy="192"/>
                <a:chOff x="384" y="2640"/>
                <a:chExt cx="384" cy="192"/>
              </a:xfrm>
            </p:grpSpPr>
            <p:sp>
              <p:nvSpPr>
                <p:cNvPr id="21544" name="Line 121"/>
                <p:cNvSpPr>
                  <a:spLocks noChangeShapeType="1"/>
                </p:cNvSpPr>
                <p:nvPr/>
              </p:nvSpPr>
              <p:spPr bwMode="auto">
                <a:xfrm>
                  <a:off x="38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45" name="Line 122"/>
                <p:cNvSpPr>
                  <a:spLocks noChangeShapeType="1"/>
                </p:cNvSpPr>
                <p:nvPr/>
              </p:nvSpPr>
              <p:spPr bwMode="auto">
                <a:xfrm>
                  <a:off x="43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46" name="Line 123"/>
                <p:cNvSpPr>
                  <a:spLocks noChangeShapeType="1"/>
                </p:cNvSpPr>
                <p:nvPr/>
              </p:nvSpPr>
              <p:spPr bwMode="auto">
                <a:xfrm>
                  <a:off x="48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47" name="Line 124"/>
                <p:cNvSpPr>
                  <a:spLocks noChangeShapeType="1"/>
                </p:cNvSpPr>
                <p:nvPr/>
              </p:nvSpPr>
              <p:spPr bwMode="auto">
                <a:xfrm>
                  <a:off x="52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48" name="Line 125"/>
                <p:cNvSpPr>
                  <a:spLocks noChangeShapeType="1"/>
                </p:cNvSpPr>
                <p:nvPr/>
              </p:nvSpPr>
              <p:spPr bwMode="auto">
                <a:xfrm>
                  <a:off x="576" y="2640"/>
                  <a:ext cx="0" cy="19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49" name="Line 126"/>
                <p:cNvSpPr>
                  <a:spLocks noChangeShapeType="1"/>
                </p:cNvSpPr>
                <p:nvPr/>
              </p:nvSpPr>
              <p:spPr bwMode="auto">
                <a:xfrm>
                  <a:off x="624"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50" name="Line 127"/>
                <p:cNvSpPr>
                  <a:spLocks noChangeShapeType="1"/>
                </p:cNvSpPr>
                <p:nvPr/>
              </p:nvSpPr>
              <p:spPr bwMode="auto">
                <a:xfrm>
                  <a:off x="672"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51" name="Line 128"/>
                <p:cNvSpPr>
                  <a:spLocks noChangeShapeType="1"/>
                </p:cNvSpPr>
                <p:nvPr/>
              </p:nvSpPr>
              <p:spPr bwMode="auto">
                <a:xfrm>
                  <a:off x="720"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52" name="Line 129"/>
                <p:cNvSpPr>
                  <a:spLocks noChangeShapeType="1"/>
                </p:cNvSpPr>
                <p:nvPr/>
              </p:nvSpPr>
              <p:spPr bwMode="auto">
                <a:xfrm>
                  <a:off x="768" y="2640"/>
                  <a:ext cx="0" cy="14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sp>
            <p:nvSpPr>
              <p:cNvPr id="21532" name="Text Box 130"/>
              <p:cNvSpPr txBox="1">
                <a:spLocks noChangeArrowheads="1"/>
              </p:cNvSpPr>
              <p:nvPr/>
            </p:nvSpPr>
            <p:spPr bwMode="auto">
              <a:xfrm>
                <a:off x="192" y="2697"/>
                <a:ext cx="43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cm</a:t>
                </a:r>
              </a:p>
            </p:txBody>
          </p:sp>
          <p:sp>
            <p:nvSpPr>
              <p:cNvPr id="21533" name="Text Box 131"/>
              <p:cNvSpPr txBox="1">
                <a:spLocks noChangeArrowheads="1"/>
              </p:cNvSpPr>
              <p:nvPr/>
            </p:nvSpPr>
            <p:spPr bwMode="auto">
              <a:xfrm>
                <a:off x="240" y="2496"/>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0</a:t>
                </a:r>
              </a:p>
            </p:txBody>
          </p:sp>
          <p:sp>
            <p:nvSpPr>
              <p:cNvPr id="21534" name="Text Box 132"/>
              <p:cNvSpPr txBox="1">
                <a:spLocks noChangeArrowheads="1"/>
              </p:cNvSpPr>
              <p:nvPr/>
            </p:nvSpPr>
            <p:spPr bwMode="auto">
              <a:xfrm>
                <a:off x="720" y="2496"/>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1</a:t>
                </a:r>
              </a:p>
            </p:txBody>
          </p:sp>
          <p:sp>
            <p:nvSpPr>
              <p:cNvPr id="21535" name="Text Box 133"/>
              <p:cNvSpPr txBox="1">
                <a:spLocks noChangeArrowheads="1"/>
              </p:cNvSpPr>
              <p:nvPr/>
            </p:nvSpPr>
            <p:spPr bwMode="auto">
              <a:xfrm>
                <a:off x="1200" y="2496"/>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2</a:t>
                </a:r>
              </a:p>
            </p:txBody>
          </p:sp>
          <p:sp>
            <p:nvSpPr>
              <p:cNvPr id="21536" name="Text Box 134"/>
              <p:cNvSpPr txBox="1">
                <a:spLocks noChangeArrowheads="1"/>
              </p:cNvSpPr>
              <p:nvPr/>
            </p:nvSpPr>
            <p:spPr bwMode="auto">
              <a:xfrm>
                <a:off x="1680" y="2496"/>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3</a:t>
                </a:r>
              </a:p>
            </p:txBody>
          </p:sp>
          <p:sp>
            <p:nvSpPr>
              <p:cNvPr id="21537" name="Text Box 135"/>
              <p:cNvSpPr txBox="1">
                <a:spLocks noChangeArrowheads="1"/>
              </p:cNvSpPr>
              <p:nvPr/>
            </p:nvSpPr>
            <p:spPr bwMode="auto">
              <a:xfrm>
                <a:off x="2160" y="2496"/>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4</a:t>
                </a:r>
              </a:p>
            </p:txBody>
          </p:sp>
          <p:sp>
            <p:nvSpPr>
              <p:cNvPr id="21538" name="Text Box 136"/>
              <p:cNvSpPr txBox="1">
                <a:spLocks noChangeArrowheads="1"/>
              </p:cNvSpPr>
              <p:nvPr/>
            </p:nvSpPr>
            <p:spPr bwMode="auto">
              <a:xfrm>
                <a:off x="2640" y="2496"/>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5</a:t>
                </a:r>
              </a:p>
            </p:txBody>
          </p:sp>
          <p:sp>
            <p:nvSpPr>
              <p:cNvPr id="21539" name="Text Box 137"/>
              <p:cNvSpPr txBox="1">
                <a:spLocks noChangeArrowheads="1"/>
              </p:cNvSpPr>
              <p:nvPr/>
            </p:nvSpPr>
            <p:spPr bwMode="auto">
              <a:xfrm>
                <a:off x="3120" y="2496"/>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6</a:t>
                </a:r>
              </a:p>
            </p:txBody>
          </p:sp>
          <p:sp>
            <p:nvSpPr>
              <p:cNvPr id="21540" name="Text Box 138"/>
              <p:cNvSpPr txBox="1">
                <a:spLocks noChangeArrowheads="1"/>
              </p:cNvSpPr>
              <p:nvPr/>
            </p:nvSpPr>
            <p:spPr bwMode="auto">
              <a:xfrm>
                <a:off x="3600" y="2496"/>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7</a:t>
                </a:r>
              </a:p>
            </p:txBody>
          </p:sp>
          <p:sp>
            <p:nvSpPr>
              <p:cNvPr id="21541" name="Text Box 139"/>
              <p:cNvSpPr txBox="1">
                <a:spLocks noChangeArrowheads="1"/>
              </p:cNvSpPr>
              <p:nvPr/>
            </p:nvSpPr>
            <p:spPr bwMode="auto">
              <a:xfrm>
                <a:off x="4080" y="2496"/>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8</a:t>
                </a:r>
              </a:p>
            </p:txBody>
          </p:sp>
          <p:sp>
            <p:nvSpPr>
              <p:cNvPr id="21542" name="Text Box 140"/>
              <p:cNvSpPr txBox="1">
                <a:spLocks noChangeArrowheads="1"/>
              </p:cNvSpPr>
              <p:nvPr/>
            </p:nvSpPr>
            <p:spPr bwMode="auto">
              <a:xfrm>
                <a:off x="4560" y="2496"/>
                <a:ext cx="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9</a:t>
                </a:r>
              </a:p>
            </p:txBody>
          </p:sp>
          <p:sp>
            <p:nvSpPr>
              <p:cNvPr id="21543" name="Text Box 141"/>
              <p:cNvSpPr txBox="1">
                <a:spLocks noChangeArrowheads="1"/>
              </p:cNvSpPr>
              <p:nvPr/>
            </p:nvSpPr>
            <p:spPr bwMode="auto">
              <a:xfrm>
                <a:off x="4992" y="2496"/>
                <a:ext cx="28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1800" b="1">
                    <a:solidFill>
                      <a:srgbClr val="000000"/>
                    </a:solidFill>
                  </a:rPr>
                  <a:t>10</a:t>
                </a:r>
              </a:p>
            </p:txBody>
          </p:sp>
        </p:grpSp>
        <p:sp>
          <p:nvSpPr>
            <p:cNvPr id="21514" name="Text Box 142"/>
            <p:cNvSpPr txBox="1">
              <a:spLocks noChangeArrowheads="1"/>
            </p:cNvSpPr>
            <p:nvPr/>
          </p:nvSpPr>
          <p:spPr bwMode="auto">
            <a:xfrm>
              <a:off x="5040" y="1680"/>
              <a:ext cx="336"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b="1">
                  <a:solidFill>
                    <a:srgbClr val="000000"/>
                  </a:solidFill>
                </a:rPr>
                <a:t>+</a:t>
              </a:r>
              <a:endParaRPr lang="en-US" altLang="en-US" sz="1800">
                <a:solidFill>
                  <a:srgbClr val="000000"/>
                </a:solidFill>
              </a:endParaRPr>
            </a:p>
          </p:txBody>
        </p:sp>
        <p:sp>
          <p:nvSpPr>
            <p:cNvPr id="21515" name="Text Box 143"/>
            <p:cNvSpPr txBox="1">
              <a:spLocks noChangeArrowheads="1"/>
            </p:cNvSpPr>
            <p:nvPr/>
          </p:nvSpPr>
          <p:spPr bwMode="auto">
            <a:xfrm>
              <a:off x="4800" y="1651"/>
              <a:ext cx="240"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b="1">
                  <a:solidFill>
                    <a:srgbClr val="000000"/>
                  </a:solidFill>
                  <a:sym typeface="Wingdings" panose="05000000000000000000" pitchFamily="2" charset="2"/>
                </a:rPr>
                <a:t>-</a:t>
              </a:r>
              <a:endParaRPr lang="en-US" altLang="en-US" b="1">
                <a:solidFill>
                  <a:srgbClr val="000000"/>
                </a:solidFill>
              </a:endParaRPr>
            </a:p>
          </p:txBody>
        </p:sp>
        <p:sp>
          <p:nvSpPr>
            <p:cNvPr id="21516" name="Line 144"/>
            <p:cNvSpPr>
              <a:spLocks noChangeShapeType="1"/>
            </p:cNvSpPr>
            <p:nvPr/>
          </p:nvSpPr>
          <p:spPr bwMode="auto">
            <a:xfrm flipH="1">
              <a:off x="4560" y="1872"/>
              <a:ext cx="240" cy="0"/>
            </a:xfrm>
            <a:prstGeom prst="line">
              <a:avLst/>
            </a:prstGeom>
            <a:noFill/>
            <a:ln w="38100">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1517" name="Line 145"/>
            <p:cNvSpPr>
              <a:spLocks noChangeShapeType="1"/>
            </p:cNvSpPr>
            <p:nvPr/>
          </p:nvSpPr>
          <p:spPr bwMode="auto">
            <a:xfrm>
              <a:off x="5280" y="1872"/>
              <a:ext cx="240" cy="0"/>
            </a:xfrm>
            <a:prstGeom prst="line">
              <a:avLst/>
            </a:prstGeom>
            <a:noFill/>
            <a:ln w="38100">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grpSp>
      <p:pic>
        <p:nvPicPr>
          <p:cNvPr id="38034" name="Picture 146" descr="MCAN04187_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1527315" y="3465514"/>
            <a:ext cx="6858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035" name="Line 147"/>
          <p:cNvSpPr>
            <a:spLocks noChangeShapeType="1"/>
          </p:cNvSpPr>
          <p:nvPr/>
        </p:nvSpPr>
        <p:spPr bwMode="auto">
          <a:xfrm>
            <a:off x="2057400" y="3365500"/>
            <a:ext cx="3810000" cy="0"/>
          </a:xfrm>
          <a:prstGeom prst="line">
            <a:avLst/>
          </a:prstGeom>
          <a:noFill/>
          <a:ln w="76200">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pic>
        <p:nvPicPr>
          <p:cNvPr id="38036" name="Picture 148" descr="MCAN04187_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58676" y="3470276"/>
            <a:ext cx="6858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037" name="Line 149"/>
          <p:cNvSpPr>
            <a:spLocks noChangeShapeType="1"/>
          </p:cNvSpPr>
          <p:nvPr/>
        </p:nvSpPr>
        <p:spPr bwMode="auto">
          <a:xfrm flipH="1">
            <a:off x="4343400" y="3136900"/>
            <a:ext cx="1447800" cy="0"/>
          </a:xfrm>
          <a:prstGeom prst="line">
            <a:avLst/>
          </a:prstGeom>
          <a:noFill/>
          <a:ln w="76200">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 calcmode="lin" valueType="num">
                                      <p:cBhvr additive="base">
                                        <p:cTn id="7" dur="500" fill="hold"/>
                                        <p:tgtEl>
                                          <p:spTgt spid="378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78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63" presetClass="path" presetSubtype="0" accel="50000" decel="50000" fill="hold" nodeType="clickEffect">
                                  <p:stCondLst>
                                    <p:cond delay="0"/>
                                  </p:stCondLst>
                                  <p:childTnLst>
                                    <p:animMotion origin="layout" path="M 4.58333E-6 -2.59259E-6 L 0.32161 0.00324 " pathEditMode="relative" rAng="0" ptsTypes="AA">
                                      <p:cBhvr>
                                        <p:cTn id="12" dur="3000" fill="hold"/>
                                        <p:tgtEl>
                                          <p:spTgt spid="38034"/>
                                        </p:tgtEl>
                                        <p:attrNameLst>
                                          <p:attrName>ppt_x</p:attrName>
                                          <p:attrName>ppt_y</p:attrName>
                                        </p:attrNameLst>
                                      </p:cBhvr>
                                      <p:rCtr x="16081" y="162"/>
                                    </p:animMotion>
                                  </p:childTnLst>
                                </p:cTn>
                              </p:par>
                            </p:childTnLst>
                          </p:cTn>
                        </p:par>
                        <p:par>
                          <p:cTn id="13" fill="hold" nodeType="afterGroup">
                            <p:stCondLst>
                              <p:cond delay="3000"/>
                            </p:stCondLst>
                            <p:childTnLst>
                              <p:par>
                                <p:cTn id="14" presetID="9" presetClass="exit" presetSubtype="0" fill="hold" nodeType="afterEffect">
                                  <p:stCondLst>
                                    <p:cond delay="0"/>
                                  </p:stCondLst>
                                  <p:childTnLst>
                                    <p:animEffect transition="out" filter="dissolve">
                                      <p:cBhvr>
                                        <p:cTn id="15" dur="500"/>
                                        <p:tgtEl>
                                          <p:spTgt spid="38034"/>
                                        </p:tgtEl>
                                      </p:cBhvr>
                                    </p:animEffect>
                                    <p:set>
                                      <p:cBhvr>
                                        <p:cTn id="16" dur="1" fill="hold">
                                          <p:stCondLst>
                                            <p:cond delay="499"/>
                                          </p:stCondLst>
                                        </p:cTn>
                                        <p:tgtEl>
                                          <p:spTgt spid="38034"/>
                                        </p:tgtEl>
                                        <p:attrNameLst>
                                          <p:attrName>style.visibility</p:attrName>
                                        </p:attrNameLst>
                                      </p:cBhvr>
                                      <p:to>
                                        <p:strVal val="hidden"/>
                                      </p:to>
                                    </p:set>
                                  </p:childTnLst>
                                </p:cTn>
                              </p:par>
                              <p:par>
                                <p:cTn id="17" presetID="9" presetClass="entr" presetSubtype="0" fill="hold" nodeType="withEffect">
                                  <p:stCondLst>
                                    <p:cond delay="0"/>
                                  </p:stCondLst>
                                  <p:childTnLst>
                                    <p:set>
                                      <p:cBhvr>
                                        <p:cTn id="18" dur="1" fill="hold">
                                          <p:stCondLst>
                                            <p:cond delay="0"/>
                                          </p:stCondLst>
                                        </p:cTn>
                                        <p:tgtEl>
                                          <p:spTgt spid="38036"/>
                                        </p:tgtEl>
                                        <p:attrNameLst>
                                          <p:attrName>style.visibility</p:attrName>
                                        </p:attrNameLst>
                                      </p:cBhvr>
                                      <p:to>
                                        <p:strVal val="visible"/>
                                      </p:to>
                                    </p:set>
                                    <p:animEffect transition="in" filter="dissolve">
                                      <p:cBhvr>
                                        <p:cTn id="19" dur="500"/>
                                        <p:tgtEl>
                                          <p:spTgt spid="38036"/>
                                        </p:tgtEl>
                                      </p:cBhvr>
                                    </p:animEffect>
                                  </p:childTnLst>
                                </p:cTn>
                              </p:par>
                            </p:childTnLst>
                          </p:cTn>
                        </p:par>
                        <p:par>
                          <p:cTn id="20" fill="hold" nodeType="afterGroup">
                            <p:stCondLst>
                              <p:cond delay="3500"/>
                            </p:stCondLst>
                            <p:childTnLst>
                              <p:par>
                                <p:cTn id="21" presetID="63" presetClass="path" presetSubtype="0" accel="50000" decel="50000" fill="hold" nodeType="afterEffect">
                                  <p:stCondLst>
                                    <p:cond delay="0"/>
                                  </p:stCondLst>
                                  <p:childTnLst>
                                    <p:animMotion origin="layout" path="M -0.12357 2.96296E-6 L 2.29167E-6 2.96296E-6 " pathEditMode="relative" rAng="0" ptsTypes="AA">
                                      <p:cBhvr>
                                        <p:cTn id="22" dur="2000" spd="-100000" fill="hold"/>
                                        <p:tgtEl>
                                          <p:spTgt spid="38036"/>
                                        </p:tgtEl>
                                        <p:attrNameLst>
                                          <p:attrName>ppt_x</p:attrName>
                                          <p:attrName>ppt_y</p:attrName>
                                        </p:attrNameLst>
                                      </p:cBhvr>
                                      <p:rCtr x="6172" y="0"/>
                                    </p:animMotion>
                                  </p:childTnLst>
                                </p:cTn>
                              </p:par>
                            </p:childTnLst>
                          </p:cTn>
                        </p:par>
                        <p:par>
                          <p:cTn id="23" fill="hold" nodeType="afterGroup">
                            <p:stCondLst>
                              <p:cond delay="5500"/>
                            </p:stCondLst>
                            <p:childTnLst>
                              <p:par>
                                <p:cTn id="24" presetID="9" presetClass="entr" presetSubtype="0" fill="hold" grpId="0" nodeType="afterEffect">
                                  <p:stCondLst>
                                    <p:cond delay="0"/>
                                  </p:stCondLst>
                                  <p:childTnLst>
                                    <p:set>
                                      <p:cBhvr>
                                        <p:cTn id="25" dur="1" fill="hold">
                                          <p:stCondLst>
                                            <p:cond delay="0"/>
                                          </p:stCondLst>
                                        </p:cTn>
                                        <p:tgtEl>
                                          <p:spTgt spid="38035"/>
                                        </p:tgtEl>
                                        <p:attrNameLst>
                                          <p:attrName>style.visibility</p:attrName>
                                        </p:attrNameLst>
                                      </p:cBhvr>
                                      <p:to>
                                        <p:strVal val="visible"/>
                                      </p:to>
                                    </p:set>
                                    <p:animEffect transition="in" filter="dissolve">
                                      <p:cBhvr>
                                        <p:cTn id="26" dur="500"/>
                                        <p:tgtEl>
                                          <p:spTgt spid="38035"/>
                                        </p:tgtEl>
                                      </p:cBhvr>
                                    </p:animEffect>
                                  </p:childTnLst>
                                </p:cTn>
                              </p:par>
                            </p:childTnLst>
                          </p:cTn>
                        </p:par>
                        <p:par>
                          <p:cTn id="27" fill="hold" nodeType="afterGroup">
                            <p:stCondLst>
                              <p:cond delay="6000"/>
                            </p:stCondLst>
                            <p:childTnLst>
                              <p:par>
                                <p:cTn id="28" presetID="9" presetClass="entr" presetSubtype="0" fill="hold" grpId="0" nodeType="afterEffect">
                                  <p:stCondLst>
                                    <p:cond delay="0"/>
                                  </p:stCondLst>
                                  <p:childTnLst>
                                    <p:set>
                                      <p:cBhvr>
                                        <p:cTn id="29" dur="1" fill="hold">
                                          <p:stCondLst>
                                            <p:cond delay="0"/>
                                          </p:stCondLst>
                                        </p:cTn>
                                        <p:tgtEl>
                                          <p:spTgt spid="38037"/>
                                        </p:tgtEl>
                                        <p:attrNameLst>
                                          <p:attrName>style.visibility</p:attrName>
                                        </p:attrNameLst>
                                      </p:cBhvr>
                                      <p:to>
                                        <p:strVal val="visible"/>
                                      </p:to>
                                    </p:set>
                                    <p:animEffect transition="in" filter="dissolve">
                                      <p:cBhvr>
                                        <p:cTn id="30" dur="500"/>
                                        <p:tgtEl>
                                          <p:spTgt spid="38037"/>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37891">
                                            <p:txEl>
                                              <p:pRg st="5" end="5"/>
                                            </p:txEl>
                                          </p:spTgt>
                                        </p:tgtEl>
                                        <p:attrNameLst>
                                          <p:attrName>style.visibility</p:attrName>
                                        </p:attrNameLst>
                                      </p:cBhvr>
                                      <p:to>
                                        <p:strVal val="visible"/>
                                      </p:to>
                                    </p:set>
                                    <p:anim calcmode="lin" valueType="num">
                                      <p:cBhvr additive="base">
                                        <p:cTn id="35" dur="500" fill="hold"/>
                                        <p:tgtEl>
                                          <p:spTgt spid="37891">
                                            <p:txEl>
                                              <p:pRg st="5" end="5"/>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3789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37891">
                                            <p:txEl>
                                              <p:pRg st="6" end="6"/>
                                            </p:txEl>
                                          </p:spTgt>
                                        </p:tgtEl>
                                        <p:attrNameLst>
                                          <p:attrName>style.visibility</p:attrName>
                                        </p:attrNameLst>
                                      </p:cBhvr>
                                      <p:to>
                                        <p:strVal val="visible"/>
                                      </p:to>
                                    </p:set>
                                    <p:anim calcmode="lin" valueType="num">
                                      <p:cBhvr additive="base">
                                        <p:cTn id="41" dur="500" fill="hold"/>
                                        <p:tgtEl>
                                          <p:spTgt spid="37891">
                                            <p:txEl>
                                              <p:pRg st="6" end="6"/>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3789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uiExpand="1" build="p"/>
      <p:bldP spid="38035" grpId="0" animBg="1"/>
      <p:bldP spid="3803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51961-E911-455C-9A33-924CA3A3D24E}"/>
              </a:ext>
            </a:extLst>
          </p:cNvPr>
          <p:cNvSpPr>
            <a:spLocks noGrp="1"/>
          </p:cNvSpPr>
          <p:nvPr>
            <p:ph type="title"/>
          </p:nvPr>
        </p:nvSpPr>
        <p:spPr>
          <a:solidFill>
            <a:srgbClr val="C00000"/>
          </a:solidFill>
        </p:spPr>
        <p:txBody>
          <a:bodyPr/>
          <a:lstStyle/>
          <a:p>
            <a:r>
              <a:rPr lang="en-US" dirty="0">
                <a:solidFill>
                  <a:schemeClr val="tx1"/>
                </a:solidFill>
              </a:rPr>
              <a:t>Displacement and Distance in 2 Directions</a:t>
            </a:r>
          </a:p>
        </p:txBody>
      </p:sp>
      <p:sp>
        <p:nvSpPr>
          <p:cNvPr id="3" name="Content Placeholder 2">
            <a:extLst>
              <a:ext uri="{FF2B5EF4-FFF2-40B4-BE49-F238E27FC236}">
                <a16:creationId xmlns:a16="http://schemas.microsoft.com/office/drawing/2014/main" id="{332164BE-ABC0-4ABC-8384-6EF5697E8FD2}"/>
              </a:ext>
            </a:extLst>
          </p:cNvPr>
          <p:cNvSpPr>
            <a:spLocks noGrp="1"/>
          </p:cNvSpPr>
          <p:nvPr>
            <p:ph idx="1"/>
          </p:nvPr>
        </p:nvSpPr>
        <p:spPr/>
        <p:txBody>
          <a:bodyPr/>
          <a:lstStyle/>
          <a:p>
            <a:r>
              <a:rPr lang="en-US" dirty="0"/>
              <a:t>You walk 3m east. </a:t>
            </a:r>
          </a:p>
          <a:p>
            <a:r>
              <a:rPr lang="en-US" dirty="0"/>
              <a:t>Than turn and go 4m North. </a:t>
            </a:r>
          </a:p>
          <a:p>
            <a:r>
              <a:rPr lang="en-US" dirty="0"/>
              <a:t>What is the distance of the walk? </a:t>
            </a:r>
          </a:p>
          <a:p>
            <a:endParaRPr lang="en-US" dirty="0"/>
          </a:p>
          <a:p>
            <a:r>
              <a:rPr lang="en-US" dirty="0"/>
              <a:t>Distance - </a:t>
            </a:r>
          </a:p>
        </p:txBody>
      </p:sp>
      <p:sp>
        <p:nvSpPr>
          <p:cNvPr id="6" name="Arrow: Right 5">
            <a:extLst>
              <a:ext uri="{FF2B5EF4-FFF2-40B4-BE49-F238E27FC236}">
                <a16:creationId xmlns:a16="http://schemas.microsoft.com/office/drawing/2014/main" id="{B2B59C5A-6372-430E-A5B3-EE10C30DB4AF}"/>
              </a:ext>
            </a:extLst>
          </p:cNvPr>
          <p:cNvSpPr/>
          <p:nvPr/>
        </p:nvSpPr>
        <p:spPr bwMode="auto">
          <a:xfrm>
            <a:off x="5605668" y="5685181"/>
            <a:ext cx="2080592" cy="609600"/>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3m East</a:t>
            </a:r>
          </a:p>
        </p:txBody>
      </p:sp>
      <p:sp>
        <p:nvSpPr>
          <p:cNvPr id="8" name="Arrow: Right 7">
            <a:extLst>
              <a:ext uri="{FF2B5EF4-FFF2-40B4-BE49-F238E27FC236}">
                <a16:creationId xmlns:a16="http://schemas.microsoft.com/office/drawing/2014/main" id="{13CB3A13-BED4-4AB7-A765-0B4161D54879}"/>
              </a:ext>
            </a:extLst>
          </p:cNvPr>
          <p:cNvSpPr/>
          <p:nvPr/>
        </p:nvSpPr>
        <p:spPr bwMode="auto">
          <a:xfrm rot="16200000">
            <a:off x="6407425" y="4488414"/>
            <a:ext cx="2080592" cy="609600"/>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4m North</a:t>
            </a:r>
          </a:p>
        </p:txBody>
      </p:sp>
      <p:sp>
        <p:nvSpPr>
          <p:cNvPr id="9" name="TextBox 8">
            <a:extLst>
              <a:ext uri="{FF2B5EF4-FFF2-40B4-BE49-F238E27FC236}">
                <a16:creationId xmlns:a16="http://schemas.microsoft.com/office/drawing/2014/main" id="{E42127D4-F665-4AB7-A566-735F1CE3342F}"/>
              </a:ext>
            </a:extLst>
          </p:cNvPr>
          <p:cNvSpPr txBox="1"/>
          <p:nvPr/>
        </p:nvSpPr>
        <p:spPr>
          <a:xfrm>
            <a:off x="3028121" y="3929268"/>
            <a:ext cx="2564299" cy="584775"/>
          </a:xfrm>
          <a:prstGeom prst="rect">
            <a:avLst/>
          </a:prstGeom>
          <a:noFill/>
        </p:spPr>
        <p:txBody>
          <a:bodyPr wrap="square" rtlCol="0">
            <a:spAutoFit/>
          </a:bodyPr>
          <a:lstStyle/>
          <a:p>
            <a:r>
              <a:rPr lang="en-US" sz="3200" dirty="0"/>
              <a:t>3m + 4m =</a:t>
            </a:r>
          </a:p>
        </p:txBody>
      </p:sp>
      <p:sp>
        <p:nvSpPr>
          <p:cNvPr id="10" name="TextBox 9">
            <a:extLst>
              <a:ext uri="{FF2B5EF4-FFF2-40B4-BE49-F238E27FC236}">
                <a16:creationId xmlns:a16="http://schemas.microsoft.com/office/drawing/2014/main" id="{98FD476A-2B00-484A-9DB8-0B5B05231816}"/>
              </a:ext>
            </a:extLst>
          </p:cNvPr>
          <p:cNvSpPr txBox="1"/>
          <p:nvPr/>
        </p:nvSpPr>
        <p:spPr>
          <a:xfrm>
            <a:off x="5062328" y="3942519"/>
            <a:ext cx="1205949" cy="584775"/>
          </a:xfrm>
          <a:prstGeom prst="rect">
            <a:avLst/>
          </a:prstGeom>
          <a:noFill/>
        </p:spPr>
        <p:txBody>
          <a:bodyPr wrap="square" rtlCol="0">
            <a:spAutoFit/>
          </a:bodyPr>
          <a:lstStyle/>
          <a:p>
            <a:r>
              <a:rPr lang="en-US" sz="3200" dirty="0"/>
              <a:t>7m </a:t>
            </a:r>
          </a:p>
        </p:txBody>
      </p:sp>
    </p:spTree>
    <p:extLst>
      <p:ext uri="{BB962C8B-B14F-4D97-AF65-F5344CB8AC3E}">
        <p14:creationId xmlns:p14="http://schemas.microsoft.com/office/powerpoint/2010/main" val="1565019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8" grpId="0" animBg="1"/>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51961-E911-455C-9A33-924CA3A3D24E}"/>
              </a:ext>
            </a:extLst>
          </p:cNvPr>
          <p:cNvSpPr>
            <a:spLocks noGrp="1"/>
          </p:cNvSpPr>
          <p:nvPr>
            <p:ph type="title"/>
          </p:nvPr>
        </p:nvSpPr>
        <p:spPr>
          <a:solidFill>
            <a:srgbClr val="C00000"/>
          </a:solidFill>
        </p:spPr>
        <p:txBody>
          <a:bodyPr/>
          <a:lstStyle/>
          <a:p>
            <a:r>
              <a:rPr lang="en-US" dirty="0">
                <a:solidFill>
                  <a:schemeClr val="tx1"/>
                </a:solidFill>
              </a:rPr>
              <a:t>Displacement and Distance in 2 Directions</a:t>
            </a:r>
          </a:p>
        </p:txBody>
      </p:sp>
      <p:sp>
        <p:nvSpPr>
          <p:cNvPr id="3" name="Content Placeholder 2">
            <a:extLst>
              <a:ext uri="{FF2B5EF4-FFF2-40B4-BE49-F238E27FC236}">
                <a16:creationId xmlns:a16="http://schemas.microsoft.com/office/drawing/2014/main" id="{332164BE-ABC0-4ABC-8384-6EF5697E8FD2}"/>
              </a:ext>
            </a:extLst>
          </p:cNvPr>
          <p:cNvSpPr>
            <a:spLocks noGrp="1"/>
          </p:cNvSpPr>
          <p:nvPr>
            <p:ph idx="1"/>
          </p:nvPr>
        </p:nvSpPr>
        <p:spPr>
          <a:xfrm>
            <a:off x="609600" y="1600201"/>
            <a:ext cx="5686269" cy="4530725"/>
          </a:xfrm>
        </p:spPr>
        <p:txBody>
          <a:bodyPr/>
          <a:lstStyle/>
          <a:p>
            <a:r>
              <a:rPr lang="en-US" dirty="0"/>
              <a:t>You walk 3m east. </a:t>
            </a:r>
          </a:p>
          <a:p>
            <a:r>
              <a:rPr lang="en-US" dirty="0"/>
              <a:t>Than turn and go 4m North. </a:t>
            </a:r>
          </a:p>
          <a:p>
            <a:r>
              <a:rPr lang="en-US" dirty="0"/>
              <a:t>What is the displacement of the walk? </a:t>
            </a:r>
          </a:p>
          <a:p>
            <a:endParaRPr lang="en-US" dirty="0"/>
          </a:p>
          <a:p>
            <a:r>
              <a:rPr lang="en-US" dirty="0"/>
              <a:t>Displacement - </a:t>
            </a:r>
          </a:p>
        </p:txBody>
      </p:sp>
      <p:sp>
        <p:nvSpPr>
          <p:cNvPr id="6" name="Arrow: Right 5">
            <a:extLst>
              <a:ext uri="{FF2B5EF4-FFF2-40B4-BE49-F238E27FC236}">
                <a16:creationId xmlns:a16="http://schemas.microsoft.com/office/drawing/2014/main" id="{B2B59C5A-6372-430E-A5B3-EE10C30DB4AF}"/>
              </a:ext>
            </a:extLst>
          </p:cNvPr>
          <p:cNvSpPr/>
          <p:nvPr/>
        </p:nvSpPr>
        <p:spPr bwMode="auto">
          <a:xfrm>
            <a:off x="5605668" y="5685181"/>
            <a:ext cx="2080592" cy="609600"/>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3m East</a:t>
            </a:r>
          </a:p>
        </p:txBody>
      </p:sp>
      <p:sp>
        <p:nvSpPr>
          <p:cNvPr id="8" name="Arrow: Right 7">
            <a:extLst>
              <a:ext uri="{FF2B5EF4-FFF2-40B4-BE49-F238E27FC236}">
                <a16:creationId xmlns:a16="http://schemas.microsoft.com/office/drawing/2014/main" id="{13CB3A13-BED4-4AB7-A765-0B4161D54879}"/>
              </a:ext>
            </a:extLst>
          </p:cNvPr>
          <p:cNvSpPr/>
          <p:nvPr/>
        </p:nvSpPr>
        <p:spPr bwMode="auto">
          <a:xfrm rot="16200000">
            <a:off x="6407425" y="4488414"/>
            <a:ext cx="2080592" cy="609600"/>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4m North</a:t>
            </a:r>
          </a:p>
        </p:txBody>
      </p:sp>
      <p:sp>
        <p:nvSpPr>
          <p:cNvPr id="10" name="TextBox 9">
            <a:extLst>
              <a:ext uri="{FF2B5EF4-FFF2-40B4-BE49-F238E27FC236}">
                <a16:creationId xmlns:a16="http://schemas.microsoft.com/office/drawing/2014/main" id="{98FD476A-2B00-484A-9DB8-0B5B05231816}"/>
              </a:ext>
            </a:extLst>
          </p:cNvPr>
          <p:cNvSpPr txBox="1"/>
          <p:nvPr/>
        </p:nvSpPr>
        <p:spPr>
          <a:xfrm>
            <a:off x="3983038" y="4407212"/>
            <a:ext cx="1516614" cy="584775"/>
          </a:xfrm>
          <a:prstGeom prst="rect">
            <a:avLst/>
          </a:prstGeom>
          <a:noFill/>
        </p:spPr>
        <p:txBody>
          <a:bodyPr wrap="square" rtlCol="0">
            <a:spAutoFit/>
          </a:bodyPr>
          <a:lstStyle/>
          <a:p>
            <a:r>
              <a:rPr lang="en-US" sz="3200" dirty="0"/>
              <a:t>5m NE </a:t>
            </a:r>
          </a:p>
        </p:txBody>
      </p: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BD9D0658-C91C-44A8-894D-560E8C3835DE}"/>
                  </a:ext>
                </a:extLst>
              </p:cNvPr>
              <p:cNvSpPr txBox="1"/>
              <p:nvPr/>
            </p:nvSpPr>
            <p:spPr>
              <a:xfrm>
                <a:off x="8044720" y="1746675"/>
                <a:ext cx="3870615" cy="3083793"/>
              </a:xfrm>
              <a:prstGeom prst="rect">
                <a:avLst/>
              </a:prstGeom>
              <a:noFill/>
            </p:spPr>
            <p:txBody>
              <a:bodyPr wrap="square" rtlCol="0">
                <a:spAutoFit/>
              </a:bodyPr>
              <a:lstStyle/>
              <a:p>
                <a:r>
                  <a:rPr lang="en-US" sz="3200" dirty="0"/>
                  <a:t> Pythagorean theory</a:t>
                </a:r>
              </a:p>
              <a:p>
                <a:r>
                  <a:rPr lang="en-US" sz="3200" dirty="0"/>
                  <a:t>A</a:t>
                </a:r>
                <a:r>
                  <a:rPr lang="en-US" sz="3200" baseline="30000" dirty="0"/>
                  <a:t>2</a:t>
                </a:r>
                <a:r>
                  <a:rPr lang="en-US" sz="3200" dirty="0"/>
                  <a:t> + B</a:t>
                </a:r>
                <a:r>
                  <a:rPr lang="en-US" sz="3200" baseline="30000" dirty="0"/>
                  <a:t>2</a:t>
                </a:r>
                <a:r>
                  <a:rPr lang="en-US" sz="3200" dirty="0"/>
                  <a:t> = C</a:t>
                </a:r>
                <a:r>
                  <a:rPr lang="en-US" sz="3200" baseline="30000" dirty="0"/>
                  <a:t>2</a:t>
                </a:r>
              </a:p>
              <a:p>
                <a:r>
                  <a:rPr lang="en-US" sz="3200" dirty="0"/>
                  <a:t>3</a:t>
                </a:r>
                <a:r>
                  <a:rPr lang="en-US" sz="3200" baseline="30000" dirty="0"/>
                  <a:t>2</a:t>
                </a:r>
                <a:r>
                  <a:rPr lang="en-US" sz="3200" dirty="0"/>
                  <a:t> + 4</a:t>
                </a:r>
                <a:r>
                  <a:rPr lang="en-US" sz="3200" baseline="30000" dirty="0"/>
                  <a:t>2</a:t>
                </a:r>
                <a:r>
                  <a:rPr lang="en-US" sz="3200" dirty="0"/>
                  <a:t> = C</a:t>
                </a:r>
                <a:r>
                  <a:rPr lang="en-US" sz="3200" baseline="30000" dirty="0"/>
                  <a:t>2</a:t>
                </a:r>
              </a:p>
              <a:p>
                <a:r>
                  <a:rPr lang="en-US" sz="3200" dirty="0"/>
                  <a:t>9 + 16 = C</a:t>
                </a:r>
                <a:r>
                  <a:rPr lang="en-US" sz="3200" baseline="30000" dirty="0"/>
                  <a:t>2</a:t>
                </a:r>
              </a:p>
              <a:p>
                <a:r>
                  <a:rPr lang="en-US" sz="3200" dirty="0"/>
                  <a:t>25 = C</a:t>
                </a:r>
                <a:r>
                  <a:rPr lang="en-US" sz="3200" baseline="30000" dirty="0"/>
                  <a:t>2</a:t>
                </a:r>
                <a:endParaRPr lang="en-US" sz="3200" dirty="0"/>
              </a:p>
              <a:p>
                <a14:m>
                  <m:oMath xmlns:m="http://schemas.openxmlformats.org/officeDocument/2006/math">
                    <m:r>
                      <a:rPr lang="en-US" sz="3200" i="1" smtClean="0">
                        <a:latin typeface="Cambria Math" panose="02040503050406030204" pitchFamily="18" charset="0"/>
                        <a:ea typeface="Cambria Math" panose="02040503050406030204" pitchFamily="18" charset="0"/>
                      </a:rPr>
                      <m:t>√</m:t>
                    </m:r>
                    <m:r>
                      <a:rPr lang="en-US" sz="3200" b="0" i="1" smtClean="0">
                        <a:latin typeface="Cambria Math" panose="02040503050406030204" pitchFamily="18" charset="0"/>
                        <a:ea typeface="Cambria Math" panose="02040503050406030204" pitchFamily="18" charset="0"/>
                      </a:rPr>
                      <m:t>25</m:t>
                    </m:r>
                  </m:oMath>
                </a14:m>
                <a:r>
                  <a:rPr lang="en-US" sz="3200" dirty="0"/>
                  <a:t> = C</a:t>
                </a:r>
              </a:p>
            </p:txBody>
          </p:sp>
        </mc:Choice>
        <mc:Fallback xmlns="">
          <p:sp>
            <p:nvSpPr>
              <p:cNvPr id="11" name="TextBox 10">
                <a:extLst>
                  <a:ext uri="{FF2B5EF4-FFF2-40B4-BE49-F238E27FC236}">
                    <a16:creationId xmlns:a16="http://schemas.microsoft.com/office/drawing/2014/main" id="{BD9D0658-C91C-44A8-894D-560E8C3835DE}"/>
                  </a:ext>
                </a:extLst>
              </p:cNvPr>
              <p:cNvSpPr txBox="1">
                <a:spLocks noRot="1" noChangeAspect="1" noMove="1" noResize="1" noEditPoints="1" noAdjustHandles="1" noChangeArrowheads="1" noChangeShapeType="1" noTextEdit="1"/>
              </p:cNvSpPr>
              <p:nvPr/>
            </p:nvSpPr>
            <p:spPr>
              <a:xfrm>
                <a:off x="8044720" y="1746675"/>
                <a:ext cx="3870615" cy="3083793"/>
              </a:xfrm>
              <a:prstGeom prst="rect">
                <a:avLst/>
              </a:prstGeom>
              <a:blipFill>
                <a:blip r:embed="rId2"/>
                <a:stretch>
                  <a:fillRect l="-4094" t="-2574" r="-2992" b="-5743"/>
                </a:stretch>
              </a:blipFill>
            </p:spPr>
            <p:txBody>
              <a:bodyPr/>
              <a:lstStyle/>
              <a:p>
                <a:r>
                  <a:rPr lang="en-US">
                    <a:noFill/>
                  </a:rPr>
                  <a:t> </a:t>
                </a:r>
              </a:p>
            </p:txBody>
          </p:sp>
        </mc:Fallback>
      </mc:AlternateContent>
      <p:sp>
        <p:nvSpPr>
          <p:cNvPr id="12" name="Arrow: Right 11">
            <a:extLst>
              <a:ext uri="{FF2B5EF4-FFF2-40B4-BE49-F238E27FC236}">
                <a16:creationId xmlns:a16="http://schemas.microsoft.com/office/drawing/2014/main" id="{37E6C5C4-B50D-453C-96D6-CBED9EED67A2}"/>
              </a:ext>
            </a:extLst>
          </p:cNvPr>
          <p:cNvSpPr/>
          <p:nvPr/>
        </p:nvSpPr>
        <p:spPr bwMode="auto">
          <a:xfrm rot="18691609">
            <a:off x="5055803" y="4678823"/>
            <a:ext cx="3028712" cy="609600"/>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Arial" charset="0"/>
              </a:rPr>
              <a:t>5</a:t>
            </a:r>
            <a:r>
              <a:rPr kumimoji="0" lang="en-US" sz="1800" b="0" i="0" u="none" strike="noStrike" cap="none" normalizeH="0" baseline="0" dirty="0">
                <a:ln>
                  <a:noFill/>
                </a:ln>
                <a:solidFill>
                  <a:schemeClr val="tx1"/>
                </a:solidFill>
                <a:effectLst/>
                <a:latin typeface="Arial" charset="0"/>
              </a:rPr>
              <a:t>m </a:t>
            </a:r>
            <a:r>
              <a:rPr lang="en-US" dirty="0">
                <a:latin typeface="Arial" charset="0"/>
              </a:rPr>
              <a:t>North E</a:t>
            </a:r>
            <a:r>
              <a:rPr kumimoji="0" lang="en-US" sz="1800" b="0" i="0" u="none" strike="noStrike" cap="none" normalizeH="0" baseline="0" dirty="0">
                <a:ln>
                  <a:noFill/>
                </a:ln>
                <a:solidFill>
                  <a:schemeClr val="tx1"/>
                </a:solidFill>
                <a:effectLst/>
                <a:latin typeface="Arial" charset="0"/>
              </a:rPr>
              <a:t>ast</a:t>
            </a:r>
          </a:p>
        </p:txBody>
      </p:sp>
    </p:spTree>
    <p:extLst>
      <p:ext uri="{BB962C8B-B14F-4D97-AF65-F5344CB8AC3E}">
        <p14:creationId xmlns:p14="http://schemas.microsoft.com/office/powerpoint/2010/main" val="55593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solidFill>
            <a:srgbClr val="C00000"/>
          </a:solidFill>
        </p:spPr>
        <p:txBody>
          <a:bodyPr/>
          <a:lstStyle/>
          <a:p>
            <a:pPr eaLnBrk="1" hangingPunct="1">
              <a:defRPr/>
            </a:pPr>
            <a:r>
              <a:rPr lang="en-US" altLang="en-US" dirty="0">
                <a:solidFill>
                  <a:schemeClr val="tx1"/>
                </a:solidFill>
                <a:ea typeface="+mj-ea"/>
                <a:cs typeface="+mj-cs"/>
              </a:rPr>
              <a:t>Displacement vs. Distance</a:t>
            </a:r>
          </a:p>
        </p:txBody>
      </p:sp>
      <p:sp>
        <p:nvSpPr>
          <p:cNvPr id="34819" name="Rectangle 3"/>
          <p:cNvSpPr>
            <a:spLocks noGrp="1" noChangeArrowheads="1"/>
          </p:cNvSpPr>
          <p:nvPr>
            <p:ph type="body" idx="1"/>
          </p:nvPr>
        </p:nvSpPr>
        <p:spPr/>
        <p:txBody>
          <a:bodyPr/>
          <a:lstStyle/>
          <a:p>
            <a:pPr eaLnBrk="1" hangingPunct="1">
              <a:buFont typeface="Wingdings" pitchFamily="-84" charset="2"/>
              <a:buChar char="l"/>
              <a:defRPr/>
            </a:pPr>
            <a:r>
              <a:rPr lang="en-US" altLang="en-US"/>
              <a:t>Example of distance:</a:t>
            </a:r>
          </a:p>
          <a:p>
            <a:pPr lvl="1" eaLnBrk="1" hangingPunct="1">
              <a:buFont typeface="Wingdings" pitchFamily="-84" charset="2"/>
              <a:buChar char="l"/>
              <a:defRPr/>
            </a:pPr>
            <a:r>
              <a:rPr lang="en-US" altLang="en-US"/>
              <a:t>The ant walked 3 cm.</a:t>
            </a:r>
          </a:p>
          <a:p>
            <a:pPr eaLnBrk="1" hangingPunct="1">
              <a:buFont typeface="Wingdings" pitchFamily="-84" charset="2"/>
              <a:buChar char="l"/>
              <a:defRPr/>
            </a:pPr>
            <a:r>
              <a:rPr lang="en-US" altLang="en-US"/>
              <a:t>Example of displacement:</a:t>
            </a:r>
          </a:p>
          <a:p>
            <a:pPr lvl="1" eaLnBrk="1" hangingPunct="1">
              <a:buFont typeface="Wingdings" pitchFamily="-84" charset="2"/>
              <a:buChar char="l"/>
              <a:defRPr/>
            </a:pPr>
            <a:r>
              <a:rPr lang="en-US" altLang="en-US"/>
              <a:t>The ant walked 3 cm EAST.</a:t>
            </a:r>
          </a:p>
          <a:p>
            <a:pPr eaLnBrk="1" hangingPunct="1">
              <a:buFont typeface="Wingdings" pitchFamily="-84" charset="2"/>
              <a:buChar char="l"/>
              <a:defRPr/>
            </a:pPr>
            <a:r>
              <a:rPr lang="en-US" altLang="en-US"/>
              <a:t>An object’s distance traveled and its displacement aren’t always the same!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 calcmode="lin" valueType="num">
                                      <p:cBhvr additive="base">
                                        <p:cTn id="7" dur="500" fill="hold"/>
                                        <p:tgtEl>
                                          <p:spTgt spid="348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48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4819">
                                            <p:txEl>
                                              <p:pRg st="1" end="1"/>
                                            </p:txEl>
                                          </p:spTgt>
                                        </p:tgtEl>
                                        <p:attrNameLst>
                                          <p:attrName>style.visibility</p:attrName>
                                        </p:attrNameLst>
                                      </p:cBhvr>
                                      <p:to>
                                        <p:strVal val="visible"/>
                                      </p:to>
                                    </p:set>
                                    <p:anim calcmode="lin" valueType="num">
                                      <p:cBhvr additive="base">
                                        <p:cTn id="13" dur="500" fill="hold"/>
                                        <p:tgtEl>
                                          <p:spTgt spid="3481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48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4819">
                                            <p:txEl>
                                              <p:pRg st="2" end="2"/>
                                            </p:txEl>
                                          </p:spTgt>
                                        </p:tgtEl>
                                        <p:attrNameLst>
                                          <p:attrName>style.visibility</p:attrName>
                                        </p:attrNameLst>
                                      </p:cBhvr>
                                      <p:to>
                                        <p:strVal val="visible"/>
                                      </p:to>
                                    </p:set>
                                    <p:anim calcmode="lin" valueType="num">
                                      <p:cBhvr additive="base">
                                        <p:cTn id="19" dur="500" fill="hold"/>
                                        <p:tgtEl>
                                          <p:spTgt spid="3481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48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4819">
                                            <p:txEl>
                                              <p:pRg st="3" end="3"/>
                                            </p:txEl>
                                          </p:spTgt>
                                        </p:tgtEl>
                                        <p:attrNameLst>
                                          <p:attrName>style.visibility</p:attrName>
                                        </p:attrNameLst>
                                      </p:cBhvr>
                                      <p:to>
                                        <p:strVal val="visible"/>
                                      </p:to>
                                    </p:set>
                                    <p:anim calcmode="lin" valueType="num">
                                      <p:cBhvr additive="base">
                                        <p:cTn id="25" dur="500" fill="hold"/>
                                        <p:tgtEl>
                                          <p:spTgt spid="3481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481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4819">
                                            <p:txEl>
                                              <p:pRg st="4" end="4"/>
                                            </p:txEl>
                                          </p:spTgt>
                                        </p:tgtEl>
                                        <p:attrNameLst>
                                          <p:attrName>style.visibility</p:attrName>
                                        </p:attrNameLst>
                                      </p:cBhvr>
                                      <p:to>
                                        <p:strVal val="visible"/>
                                      </p:to>
                                    </p:set>
                                    <p:anim calcmode="lin" valueType="num">
                                      <p:cBhvr additive="base">
                                        <p:cTn id="31" dur="500" fill="hold"/>
                                        <p:tgtEl>
                                          <p:spTgt spid="3481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481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bldLvl="5"/>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808383" y="152400"/>
            <a:ext cx="10548730" cy="762000"/>
          </a:xfrm>
          <a:solidFill>
            <a:srgbClr val="C00000"/>
          </a:solidFill>
        </p:spPr>
        <p:txBody>
          <a:bodyPr/>
          <a:lstStyle/>
          <a:p>
            <a:pPr eaLnBrk="1" hangingPunct="1">
              <a:defRPr/>
            </a:pPr>
            <a:r>
              <a:rPr lang="en-US" altLang="en-US" dirty="0">
                <a:solidFill>
                  <a:schemeClr val="tx1"/>
                </a:solidFill>
              </a:rPr>
              <a:t>Distance vs. Displacement</a:t>
            </a:r>
          </a:p>
        </p:txBody>
      </p:sp>
      <p:sp>
        <p:nvSpPr>
          <p:cNvPr id="24579" name="Rectangle 3"/>
          <p:cNvSpPr>
            <a:spLocks noGrp="1" noChangeArrowheads="1"/>
          </p:cNvSpPr>
          <p:nvPr>
            <p:ph type="body" sz="half" idx="1"/>
          </p:nvPr>
        </p:nvSpPr>
        <p:spPr>
          <a:xfrm>
            <a:off x="1981200" y="1162876"/>
            <a:ext cx="8229600" cy="2286000"/>
          </a:xfrm>
        </p:spPr>
        <p:txBody>
          <a:bodyPr/>
          <a:lstStyle/>
          <a:p>
            <a:pPr eaLnBrk="1" hangingPunct="1">
              <a:lnSpc>
                <a:spcPct val="90000"/>
              </a:lnSpc>
              <a:buFont typeface="Wingdings" pitchFamily="-84" charset="2"/>
              <a:buChar char="l"/>
              <a:defRPr/>
            </a:pPr>
            <a:r>
              <a:rPr lang="en-US" dirty="0"/>
              <a:t>You drive the path, and your odometer goes up by 8 miles (your distance).</a:t>
            </a:r>
          </a:p>
          <a:p>
            <a:pPr eaLnBrk="1" hangingPunct="1">
              <a:lnSpc>
                <a:spcPct val="90000"/>
              </a:lnSpc>
              <a:buFont typeface="Wingdings" pitchFamily="-84" charset="2"/>
              <a:buChar char="l"/>
              <a:defRPr/>
            </a:pPr>
            <a:r>
              <a:rPr lang="en-US" dirty="0">
                <a:effectLst>
                  <a:outerShdw blurRad="38100" dist="38100" dir="2700000" algn="tl">
                    <a:srgbClr val="FFFFFF"/>
                  </a:outerShdw>
                </a:effectLst>
              </a:rPr>
              <a:t>Your displacement is the shorter </a:t>
            </a:r>
            <a:r>
              <a:rPr lang="en-US" u="sng" dirty="0">
                <a:effectLst>
                  <a:outerShdw blurRad="38100" dist="38100" dir="2700000" algn="tl">
                    <a:srgbClr val="FFFFFF"/>
                  </a:outerShdw>
                </a:effectLst>
              </a:rPr>
              <a:t>directed</a:t>
            </a:r>
            <a:r>
              <a:rPr lang="en-US" dirty="0">
                <a:effectLst>
                  <a:outerShdw blurRad="38100" dist="38100" dir="2700000" algn="tl">
                    <a:srgbClr val="FFFFFF"/>
                  </a:outerShdw>
                </a:effectLst>
              </a:rPr>
              <a:t> distance from start to stop (green arrow).</a:t>
            </a:r>
          </a:p>
        </p:txBody>
      </p:sp>
      <p:sp>
        <p:nvSpPr>
          <p:cNvPr id="23556" name="AutoShape 7"/>
          <p:cNvSpPr>
            <a:spLocks noChangeArrowheads="1"/>
          </p:cNvSpPr>
          <p:nvPr/>
        </p:nvSpPr>
        <p:spPr bwMode="auto">
          <a:xfrm rot="3060165">
            <a:off x="2667000" y="4876800"/>
            <a:ext cx="685800" cy="304800"/>
          </a:xfrm>
          <a:prstGeom prst="rightArrow">
            <a:avLst>
              <a:gd name="adj1" fmla="val 50000"/>
              <a:gd name="adj2" fmla="val 56250"/>
            </a:avLst>
          </a:prstGeom>
          <a:solidFill>
            <a:schemeClr val="tx1"/>
          </a:solidFill>
          <a:ln w="9525">
            <a:solidFill>
              <a:schemeClr val="tx1"/>
            </a:solidFill>
            <a:miter lim="800000"/>
            <a:headEnd/>
            <a:tailEnd/>
          </a:ln>
        </p:spPr>
        <p:txBody>
          <a:bodyPr wrap="none" anchor="ct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buClrTx/>
              <a:buSzTx/>
              <a:buFontTx/>
              <a:buNone/>
            </a:pPr>
            <a:endParaRPr lang="en-US" altLang="en-US" sz="1800">
              <a:solidFill>
                <a:srgbClr val="FFFFFF"/>
              </a:solidFill>
            </a:endParaRPr>
          </a:p>
        </p:txBody>
      </p:sp>
      <p:sp>
        <p:nvSpPr>
          <p:cNvPr id="23557" name="AutoShape 8"/>
          <p:cNvSpPr>
            <a:spLocks noChangeArrowheads="1"/>
          </p:cNvSpPr>
          <p:nvPr/>
        </p:nvSpPr>
        <p:spPr bwMode="auto">
          <a:xfrm rot="-10350066">
            <a:off x="7315200" y="4038600"/>
            <a:ext cx="685800" cy="304800"/>
          </a:xfrm>
          <a:prstGeom prst="rightArrow">
            <a:avLst>
              <a:gd name="adj1" fmla="val 50000"/>
              <a:gd name="adj2" fmla="val 56250"/>
            </a:avLst>
          </a:prstGeom>
          <a:solidFill>
            <a:schemeClr val="tx1"/>
          </a:solidFill>
          <a:ln w="9525">
            <a:solidFill>
              <a:schemeClr val="tx1"/>
            </a:solidFill>
            <a:miter lim="800000"/>
            <a:headEnd/>
            <a:tailEnd/>
          </a:ln>
        </p:spPr>
        <p:txBody>
          <a:bodyPr wrap="none" anchor="ct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buClrTx/>
              <a:buSzTx/>
              <a:buFontTx/>
              <a:buNone/>
            </a:pPr>
            <a:endParaRPr lang="en-US" altLang="en-US" sz="1800">
              <a:solidFill>
                <a:srgbClr val="FFFFFF"/>
              </a:solidFill>
            </a:endParaRPr>
          </a:p>
        </p:txBody>
      </p:sp>
      <p:sp>
        <p:nvSpPr>
          <p:cNvPr id="23558" name="AutoShape 9"/>
          <p:cNvSpPr>
            <a:spLocks noChangeArrowheads="1"/>
          </p:cNvSpPr>
          <p:nvPr/>
        </p:nvSpPr>
        <p:spPr bwMode="auto">
          <a:xfrm rot="-1196338">
            <a:off x="6019800" y="6019800"/>
            <a:ext cx="533400" cy="304800"/>
          </a:xfrm>
          <a:prstGeom prst="rightArrow">
            <a:avLst>
              <a:gd name="adj1" fmla="val 50000"/>
              <a:gd name="adj2" fmla="val 43750"/>
            </a:avLst>
          </a:prstGeom>
          <a:solidFill>
            <a:schemeClr val="tx1"/>
          </a:solidFill>
          <a:ln w="9525">
            <a:solidFill>
              <a:schemeClr val="tx1"/>
            </a:solidFill>
            <a:miter lim="800000"/>
            <a:headEnd/>
            <a:tailEnd/>
          </a:ln>
        </p:spPr>
        <p:txBody>
          <a:bodyPr wrap="none" anchor="ct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buClrTx/>
              <a:buSzTx/>
              <a:buFontTx/>
              <a:buNone/>
            </a:pPr>
            <a:endParaRPr lang="en-US" altLang="en-US" sz="1800">
              <a:solidFill>
                <a:srgbClr val="FFFFFF"/>
              </a:solidFill>
            </a:endParaRPr>
          </a:p>
        </p:txBody>
      </p:sp>
      <p:sp>
        <p:nvSpPr>
          <p:cNvPr id="23559" name="Oval 10"/>
          <p:cNvSpPr>
            <a:spLocks noChangeArrowheads="1"/>
          </p:cNvSpPr>
          <p:nvPr/>
        </p:nvSpPr>
        <p:spPr bwMode="auto">
          <a:xfrm>
            <a:off x="2514600" y="3962400"/>
            <a:ext cx="152400" cy="152400"/>
          </a:xfrm>
          <a:prstGeom prst="ellipse">
            <a:avLst/>
          </a:prstGeom>
          <a:solidFill>
            <a:schemeClr val="tx2"/>
          </a:solidFill>
          <a:ln w="9525">
            <a:solidFill>
              <a:schemeClr val="tx1"/>
            </a:solidFill>
            <a:round/>
            <a:headEnd/>
            <a:tailEnd/>
          </a:ln>
        </p:spPr>
        <p:txBody>
          <a:bodyPr wrap="none" anchor="ct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algn="ctr" eaLnBrk="0" fontAlgn="base" hangingPunct="0">
              <a:spcBef>
                <a:spcPct val="0"/>
              </a:spcBef>
              <a:spcAft>
                <a:spcPct val="0"/>
              </a:spcAft>
              <a:buClrTx/>
              <a:buSzTx/>
              <a:buFontTx/>
              <a:buNone/>
            </a:pPr>
            <a:endParaRPr lang="es-ES" altLang="en-US" sz="2400">
              <a:solidFill>
                <a:srgbClr val="B2B2B2"/>
              </a:solidFill>
              <a:latin typeface="Times New Roman" panose="02020603050405020304" pitchFamily="18" charset="0"/>
            </a:endParaRPr>
          </a:p>
        </p:txBody>
      </p:sp>
      <p:sp>
        <p:nvSpPr>
          <p:cNvPr id="23560" name="Oval 11"/>
          <p:cNvSpPr>
            <a:spLocks noChangeArrowheads="1"/>
          </p:cNvSpPr>
          <p:nvPr/>
        </p:nvSpPr>
        <p:spPr bwMode="auto">
          <a:xfrm>
            <a:off x="9372600" y="6248400"/>
            <a:ext cx="152400" cy="152400"/>
          </a:xfrm>
          <a:prstGeom prst="ellipse">
            <a:avLst/>
          </a:prstGeom>
          <a:solidFill>
            <a:schemeClr val="tx2"/>
          </a:solidFill>
          <a:ln w="9525">
            <a:solidFill>
              <a:schemeClr val="tx1"/>
            </a:solidFill>
            <a:round/>
            <a:headEnd/>
            <a:tailEnd/>
          </a:ln>
        </p:spPr>
        <p:txBody>
          <a:bodyPr wrap="none" anchor="ct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algn="ctr" eaLnBrk="0" fontAlgn="base" hangingPunct="0">
              <a:spcBef>
                <a:spcPct val="0"/>
              </a:spcBef>
              <a:spcAft>
                <a:spcPct val="0"/>
              </a:spcAft>
              <a:buClrTx/>
              <a:buSzTx/>
              <a:buFontTx/>
              <a:buNone/>
            </a:pPr>
            <a:endParaRPr lang="es-ES" altLang="en-US" sz="2400">
              <a:solidFill>
                <a:srgbClr val="B2B2B2"/>
              </a:solidFill>
              <a:latin typeface="Times New Roman" panose="02020603050405020304" pitchFamily="18" charset="0"/>
            </a:endParaRPr>
          </a:p>
        </p:txBody>
      </p:sp>
      <p:sp>
        <p:nvSpPr>
          <p:cNvPr id="23561" name="Text Box 12"/>
          <p:cNvSpPr txBox="1">
            <a:spLocks noChangeArrowheads="1"/>
          </p:cNvSpPr>
          <p:nvPr/>
        </p:nvSpPr>
        <p:spPr bwMode="auto">
          <a:xfrm>
            <a:off x="2743200" y="37338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2400">
                <a:solidFill>
                  <a:srgbClr val="FFFFFF"/>
                </a:solidFill>
                <a:latin typeface="Times New Roman" panose="02020603050405020304" pitchFamily="18" charset="0"/>
              </a:rPr>
              <a:t>start</a:t>
            </a:r>
          </a:p>
        </p:txBody>
      </p:sp>
      <p:sp>
        <p:nvSpPr>
          <p:cNvPr id="23562" name="Text Box 13"/>
          <p:cNvSpPr txBox="1">
            <a:spLocks noChangeArrowheads="1"/>
          </p:cNvSpPr>
          <p:nvPr/>
        </p:nvSpPr>
        <p:spPr bwMode="auto">
          <a:xfrm>
            <a:off x="8991600" y="5791200"/>
            <a:ext cx="914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50000"/>
              </a:spcBef>
              <a:spcAft>
                <a:spcPct val="0"/>
              </a:spcAft>
              <a:buClrTx/>
              <a:buSzTx/>
              <a:buFontTx/>
              <a:buNone/>
            </a:pPr>
            <a:r>
              <a:rPr lang="en-US" altLang="en-US" sz="2400">
                <a:solidFill>
                  <a:srgbClr val="FFFFFF"/>
                </a:solidFill>
                <a:latin typeface="Times New Roman" panose="02020603050405020304" pitchFamily="18" charset="0"/>
              </a:rPr>
              <a:t>stop</a:t>
            </a:r>
          </a:p>
        </p:txBody>
      </p:sp>
      <p:sp>
        <p:nvSpPr>
          <p:cNvPr id="23563" name="Freeform 20"/>
          <p:cNvSpPr>
            <a:spLocks/>
          </p:cNvSpPr>
          <p:nvPr/>
        </p:nvSpPr>
        <p:spPr bwMode="auto">
          <a:xfrm>
            <a:off x="2667000" y="4114800"/>
            <a:ext cx="6705600" cy="2552700"/>
          </a:xfrm>
          <a:custGeom>
            <a:avLst/>
            <a:gdLst>
              <a:gd name="T0" fmla="*/ 0 w 4224"/>
              <a:gd name="T1" fmla="*/ 0 h 1608"/>
              <a:gd name="T2" fmla="*/ 2147483646 w 4224"/>
              <a:gd name="T3" fmla="*/ 2147483646 h 1608"/>
              <a:gd name="T4" fmla="*/ 2147483646 w 4224"/>
              <a:gd name="T5" fmla="*/ 2147483646 h 1608"/>
              <a:gd name="T6" fmla="*/ 2147483646 w 4224"/>
              <a:gd name="T7" fmla="*/ 2147483646 h 1608"/>
              <a:gd name="T8" fmla="*/ 2147483646 w 4224"/>
              <a:gd name="T9" fmla="*/ 2147483646 h 1608"/>
              <a:gd name="T10" fmla="*/ 2147483646 w 4224"/>
              <a:gd name="T11" fmla="*/ 2147483646 h 1608"/>
              <a:gd name="T12" fmla="*/ 0 60000 65536"/>
              <a:gd name="T13" fmla="*/ 0 60000 65536"/>
              <a:gd name="T14" fmla="*/ 0 60000 65536"/>
              <a:gd name="T15" fmla="*/ 0 60000 65536"/>
              <a:gd name="T16" fmla="*/ 0 60000 65536"/>
              <a:gd name="T17" fmla="*/ 0 60000 65536"/>
              <a:gd name="T18" fmla="*/ 0 w 4224"/>
              <a:gd name="T19" fmla="*/ 0 h 1608"/>
              <a:gd name="T20" fmla="*/ 4224 w 4224"/>
              <a:gd name="T21" fmla="*/ 1608 h 1608"/>
            </a:gdLst>
            <a:ahLst/>
            <a:cxnLst>
              <a:cxn ang="T12">
                <a:pos x="T0" y="T1"/>
              </a:cxn>
              <a:cxn ang="T13">
                <a:pos x="T2" y="T3"/>
              </a:cxn>
              <a:cxn ang="T14">
                <a:pos x="T4" y="T5"/>
              </a:cxn>
              <a:cxn ang="T15">
                <a:pos x="T6" y="T7"/>
              </a:cxn>
              <a:cxn ang="T16">
                <a:pos x="T8" y="T9"/>
              </a:cxn>
              <a:cxn ang="T17">
                <a:pos x="T10" y="T11"/>
              </a:cxn>
            </a:cxnLst>
            <a:rect l="T18" t="T19" r="T20" b="T21"/>
            <a:pathLst>
              <a:path w="4224" h="1608">
                <a:moveTo>
                  <a:pt x="0" y="0"/>
                </a:moveTo>
                <a:cubicBezTo>
                  <a:pt x="588" y="732"/>
                  <a:pt x="1176" y="1464"/>
                  <a:pt x="1824" y="1536"/>
                </a:cubicBezTo>
                <a:cubicBezTo>
                  <a:pt x="2472" y="1608"/>
                  <a:pt x="3840" y="664"/>
                  <a:pt x="3888" y="432"/>
                </a:cubicBezTo>
                <a:cubicBezTo>
                  <a:pt x="3936" y="200"/>
                  <a:pt x="2504" y="128"/>
                  <a:pt x="2112" y="144"/>
                </a:cubicBezTo>
                <a:cubicBezTo>
                  <a:pt x="1720" y="160"/>
                  <a:pt x="1184" y="320"/>
                  <a:pt x="1536" y="528"/>
                </a:cubicBezTo>
                <a:cubicBezTo>
                  <a:pt x="1888" y="736"/>
                  <a:pt x="3776" y="1248"/>
                  <a:pt x="4224" y="1392"/>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
        <p:nvSpPr>
          <p:cNvPr id="23564" name="AutoShape 21"/>
          <p:cNvSpPr>
            <a:spLocks noChangeArrowheads="1"/>
          </p:cNvSpPr>
          <p:nvPr/>
        </p:nvSpPr>
        <p:spPr bwMode="auto">
          <a:xfrm rot="1342235">
            <a:off x="4876800" y="5105400"/>
            <a:ext cx="685800" cy="304800"/>
          </a:xfrm>
          <a:prstGeom prst="rightArrow">
            <a:avLst>
              <a:gd name="adj1" fmla="val 50000"/>
              <a:gd name="adj2" fmla="val 56250"/>
            </a:avLst>
          </a:prstGeom>
          <a:solidFill>
            <a:schemeClr val="tx1"/>
          </a:solidFill>
          <a:ln w="9525">
            <a:solidFill>
              <a:schemeClr val="tx1"/>
            </a:solidFill>
            <a:miter lim="800000"/>
            <a:headEnd/>
            <a:tailEnd/>
          </a:ln>
        </p:spPr>
        <p:txBody>
          <a:bodyPr wrap="none" anchor="ct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buClrTx/>
              <a:buSzTx/>
              <a:buFontTx/>
              <a:buNone/>
            </a:pPr>
            <a:endParaRPr lang="en-US" altLang="en-US" sz="1800">
              <a:solidFill>
                <a:srgbClr val="FFFFFF"/>
              </a:solidFill>
            </a:endParaRPr>
          </a:p>
        </p:txBody>
      </p:sp>
      <p:sp>
        <p:nvSpPr>
          <p:cNvPr id="12310" name="Line 22"/>
          <p:cNvSpPr>
            <a:spLocks noChangeShapeType="1"/>
          </p:cNvSpPr>
          <p:nvPr/>
        </p:nvSpPr>
        <p:spPr bwMode="auto">
          <a:xfrm>
            <a:off x="2590800" y="4038600"/>
            <a:ext cx="6781800" cy="2286000"/>
          </a:xfrm>
          <a:prstGeom prst="line">
            <a:avLst/>
          </a:prstGeom>
          <a:noFill/>
          <a:ln w="76200">
            <a:solidFill>
              <a:srgbClr val="008000"/>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pPr eaLnBrk="0" fontAlgn="base" hangingPunct="0">
              <a:spcBef>
                <a:spcPct val="0"/>
              </a:spcBef>
              <a:spcAft>
                <a:spcPct val="0"/>
              </a:spcAft>
            </a:pPr>
            <a:endParaRPr lang="en-US">
              <a:solidFill>
                <a:srgbClr val="FFFFFF"/>
              </a:solidFill>
              <a:ea typeface="ＭＳ Ｐゴシック" panose="020B0600070205080204" pitchFamily="34" charset="-12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12310"/>
                                        </p:tgtEl>
                                        <p:attrNameLst>
                                          <p:attrName>style.visibility</p:attrName>
                                        </p:attrNameLst>
                                      </p:cBhvr>
                                      <p:to>
                                        <p:strVal val="visible"/>
                                      </p:to>
                                    </p:set>
                                    <p:anim calcmode="lin" valueType="num">
                                      <p:cBhvr additive="base">
                                        <p:cTn id="7" dur="500" fill="hold"/>
                                        <p:tgtEl>
                                          <p:spTgt spid="12310"/>
                                        </p:tgtEl>
                                        <p:attrNameLst>
                                          <p:attrName>ppt_x</p:attrName>
                                        </p:attrNameLst>
                                      </p:cBhvr>
                                      <p:tavLst>
                                        <p:tav tm="0">
                                          <p:val>
                                            <p:strVal val="0-#ppt_w/2"/>
                                          </p:val>
                                        </p:tav>
                                        <p:tav tm="100000">
                                          <p:val>
                                            <p:strVal val="#ppt_x"/>
                                          </p:val>
                                        </p:tav>
                                      </p:tavLst>
                                    </p:anim>
                                    <p:anim calcmode="lin" valueType="num">
                                      <p:cBhvr additive="base">
                                        <p:cTn id="8" dur="500" fill="hold"/>
                                        <p:tgtEl>
                                          <p:spTgt spid="12310"/>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arbrak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F21C1-95D5-4BF9-AC2C-B438A85FA743}"/>
              </a:ext>
            </a:extLst>
          </p:cNvPr>
          <p:cNvSpPr>
            <a:spLocks noGrp="1"/>
          </p:cNvSpPr>
          <p:nvPr>
            <p:ph type="title"/>
          </p:nvPr>
        </p:nvSpPr>
        <p:spPr>
          <a:solidFill>
            <a:srgbClr val="C00000"/>
          </a:solidFill>
        </p:spPr>
        <p:txBody>
          <a:bodyPr/>
          <a:lstStyle/>
          <a:p>
            <a:r>
              <a:rPr lang="en-US" dirty="0">
                <a:solidFill>
                  <a:schemeClr val="tx1"/>
                </a:solidFill>
              </a:rPr>
              <a:t>Distance and Displacement</a:t>
            </a:r>
          </a:p>
        </p:txBody>
      </p:sp>
      <p:sp>
        <p:nvSpPr>
          <p:cNvPr id="3" name="Content Placeholder 2">
            <a:extLst>
              <a:ext uri="{FF2B5EF4-FFF2-40B4-BE49-F238E27FC236}">
                <a16:creationId xmlns:a16="http://schemas.microsoft.com/office/drawing/2014/main" id="{01CBC16E-9094-4602-B7A9-E724905386BA}"/>
              </a:ext>
            </a:extLst>
          </p:cNvPr>
          <p:cNvSpPr>
            <a:spLocks noGrp="1"/>
          </p:cNvSpPr>
          <p:nvPr>
            <p:ph idx="1"/>
          </p:nvPr>
        </p:nvSpPr>
        <p:spPr>
          <a:xfrm>
            <a:off x="609600" y="1708879"/>
            <a:ext cx="10972800" cy="4976734"/>
          </a:xfrm>
        </p:spPr>
        <p:txBody>
          <a:bodyPr/>
          <a:lstStyle/>
          <a:p>
            <a:r>
              <a:rPr lang="en-US" dirty="0"/>
              <a:t>What is the distance of the entire trip?</a:t>
            </a:r>
          </a:p>
          <a:p>
            <a:r>
              <a:rPr lang="en-US" dirty="0"/>
              <a:t>What is the displacement of the entire trip?</a:t>
            </a:r>
          </a:p>
        </p:txBody>
      </p:sp>
      <p:pic>
        <p:nvPicPr>
          <p:cNvPr id="1028" name="Picture 4">
            <a:extLst>
              <a:ext uri="{FF2B5EF4-FFF2-40B4-BE49-F238E27FC236}">
                <a16:creationId xmlns:a16="http://schemas.microsoft.com/office/drawing/2014/main" id="{9AC1BB98-6022-449D-8ACB-914997CBAD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9038" y="3222884"/>
            <a:ext cx="11019800" cy="3126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D50709D4-9720-4C6C-B458-2E485D3C8E4C}"/>
              </a:ext>
            </a:extLst>
          </p:cNvPr>
          <p:cNvSpPr txBox="1"/>
          <p:nvPr/>
        </p:nvSpPr>
        <p:spPr>
          <a:xfrm>
            <a:off x="7974766" y="1753848"/>
            <a:ext cx="3387777" cy="584775"/>
          </a:xfrm>
          <a:prstGeom prst="rect">
            <a:avLst/>
          </a:prstGeom>
          <a:noFill/>
        </p:spPr>
        <p:txBody>
          <a:bodyPr wrap="square" rtlCol="0">
            <a:spAutoFit/>
          </a:bodyPr>
          <a:lstStyle/>
          <a:p>
            <a:r>
              <a:rPr lang="en-US" sz="3200" dirty="0"/>
              <a:t>3 + 3 = 6 miles</a:t>
            </a:r>
          </a:p>
        </p:txBody>
      </p:sp>
      <p:sp>
        <p:nvSpPr>
          <p:cNvPr id="10" name="TextBox 9">
            <a:extLst>
              <a:ext uri="{FF2B5EF4-FFF2-40B4-BE49-F238E27FC236}">
                <a16:creationId xmlns:a16="http://schemas.microsoft.com/office/drawing/2014/main" id="{ED0F3E8B-9364-4809-ACFE-4A55BF1280C8}"/>
              </a:ext>
            </a:extLst>
          </p:cNvPr>
          <p:cNvSpPr txBox="1"/>
          <p:nvPr/>
        </p:nvSpPr>
        <p:spPr>
          <a:xfrm>
            <a:off x="8809960" y="2301900"/>
            <a:ext cx="1603948" cy="584775"/>
          </a:xfrm>
          <a:prstGeom prst="rect">
            <a:avLst/>
          </a:prstGeom>
          <a:noFill/>
        </p:spPr>
        <p:txBody>
          <a:bodyPr wrap="square" rtlCol="0">
            <a:spAutoFit/>
          </a:bodyPr>
          <a:lstStyle/>
          <a:p>
            <a:r>
              <a:rPr lang="en-US" sz="3200" dirty="0"/>
              <a:t>0 miles</a:t>
            </a:r>
          </a:p>
        </p:txBody>
      </p:sp>
    </p:spTree>
    <p:extLst>
      <p:ext uri="{BB962C8B-B14F-4D97-AF65-F5344CB8AC3E}">
        <p14:creationId xmlns:p14="http://schemas.microsoft.com/office/powerpoint/2010/main" val="67342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F21C1-95D5-4BF9-AC2C-B438A85FA743}"/>
              </a:ext>
            </a:extLst>
          </p:cNvPr>
          <p:cNvSpPr>
            <a:spLocks noGrp="1"/>
          </p:cNvSpPr>
          <p:nvPr>
            <p:ph type="title"/>
          </p:nvPr>
        </p:nvSpPr>
        <p:spPr>
          <a:solidFill>
            <a:srgbClr val="C00000"/>
          </a:solidFill>
        </p:spPr>
        <p:txBody>
          <a:bodyPr/>
          <a:lstStyle/>
          <a:p>
            <a:r>
              <a:rPr lang="en-US" dirty="0">
                <a:solidFill>
                  <a:schemeClr val="tx1"/>
                </a:solidFill>
              </a:rPr>
              <a:t>Distance and Displacement</a:t>
            </a:r>
          </a:p>
        </p:txBody>
      </p:sp>
      <p:sp>
        <p:nvSpPr>
          <p:cNvPr id="3" name="Content Placeholder 2">
            <a:extLst>
              <a:ext uri="{FF2B5EF4-FFF2-40B4-BE49-F238E27FC236}">
                <a16:creationId xmlns:a16="http://schemas.microsoft.com/office/drawing/2014/main" id="{01CBC16E-9094-4602-B7A9-E724905386BA}"/>
              </a:ext>
            </a:extLst>
          </p:cNvPr>
          <p:cNvSpPr>
            <a:spLocks noGrp="1"/>
          </p:cNvSpPr>
          <p:nvPr>
            <p:ph idx="1"/>
          </p:nvPr>
        </p:nvSpPr>
        <p:spPr>
          <a:xfrm>
            <a:off x="609600" y="1528997"/>
            <a:ext cx="10972800" cy="5156616"/>
          </a:xfrm>
        </p:spPr>
        <p:txBody>
          <a:bodyPr/>
          <a:lstStyle/>
          <a:p>
            <a:r>
              <a:rPr lang="en-US" dirty="0"/>
              <a:t>What is the distance of the entire trip?</a:t>
            </a:r>
          </a:p>
          <a:p>
            <a:endParaRPr lang="en-US" sz="800" dirty="0"/>
          </a:p>
          <a:p>
            <a:endParaRPr lang="en-US" sz="1800" dirty="0"/>
          </a:p>
          <a:p>
            <a:r>
              <a:rPr lang="en-US" dirty="0"/>
              <a:t>What is the displacement of the entire trip?</a:t>
            </a:r>
          </a:p>
        </p:txBody>
      </p:sp>
      <p:sp>
        <p:nvSpPr>
          <p:cNvPr id="6" name="TextBox 5">
            <a:extLst>
              <a:ext uri="{FF2B5EF4-FFF2-40B4-BE49-F238E27FC236}">
                <a16:creationId xmlns:a16="http://schemas.microsoft.com/office/drawing/2014/main" id="{D50709D4-9720-4C6C-B458-2E485D3C8E4C}"/>
              </a:ext>
            </a:extLst>
          </p:cNvPr>
          <p:cNvSpPr txBox="1"/>
          <p:nvPr/>
        </p:nvSpPr>
        <p:spPr>
          <a:xfrm>
            <a:off x="7974766" y="1514008"/>
            <a:ext cx="3387777" cy="1077218"/>
          </a:xfrm>
          <a:prstGeom prst="rect">
            <a:avLst/>
          </a:prstGeom>
          <a:noFill/>
        </p:spPr>
        <p:txBody>
          <a:bodyPr wrap="square" rtlCol="0">
            <a:spAutoFit/>
          </a:bodyPr>
          <a:lstStyle/>
          <a:p>
            <a:r>
              <a:rPr lang="en-US" sz="3200" dirty="0"/>
              <a:t>160 + 120 + 80 </a:t>
            </a:r>
          </a:p>
          <a:p>
            <a:r>
              <a:rPr lang="en-US" sz="3200" dirty="0"/>
              <a:t>= 360m</a:t>
            </a:r>
          </a:p>
        </p:txBody>
      </p:sp>
      <p:sp>
        <p:nvSpPr>
          <p:cNvPr id="10" name="TextBox 9">
            <a:extLst>
              <a:ext uri="{FF2B5EF4-FFF2-40B4-BE49-F238E27FC236}">
                <a16:creationId xmlns:a16="http://schemas.microsoft.com/office/drawing/2014/main" id="{ED0F3E8B-9364-4809-ACFE-4A55BF1280C8}"/>
              </a:ext>
            </a:extLst>
          </p:cNvPr>
          <p:cNvSpPr txBox="1"/>
          <p:nvPr/>
        </p:nvSpPr>
        <p:spPr>
          <a:xfrm>
            <a:off x="8809959" y="2601705"/>
            <a:ext cx="2237791" cy="584775"/>
          </a:xfrm>
          <a:prstGeom prst="rect">
            <a:avLst/>
          </a:prstGeom>
          <a:noFill/>
        </p:spPr>
        <p:txBody>
          <a:bodyPr wrap="square" rtlCol="0">
            <a:spAutoFit/>
          </a:bodyPr>
          <a:lstStyle/>
          <a:p>
            <a:r>
              <a:rPr lang="en-US" sz="3200" dirty="0"/>
              <a:t>120m East</a:t>
            </a:r>
          </a:p>
        </p:txBody>
      </p:sp>
      <p:pic>
        <p:nvPicPr>
          <p:cNvPr id="2050" name="Picture 2">
            <a:extLst>
              <a:ext uri="{FF2B5EF4-FFF2-40B4-BE49-F238E27FC236}">
                <a16:creationId xmlns:a16="http://schemas.microsoft.com/office/drawing/2014/main" id="{02E4FF6A-6B63-4C0D-A4C1-FF097F4A44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087" y="3144190"/>
            <a:ext cx="10941160" cy="3151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a:extLst>
              <a:ext uri="{FF2B5EF4-FFF2-40B4-BE49-F238E27FC236}">
                <a16:creationId xmlns:a16="http://schemas.microsoft.com/office/drawing/2014/main" id="{1CCC9254-309B-47AE-9914-5D565A7DD233}"/>
              </a:ext>
            </a:extLst>
          </p:cNvPr>
          <p:cNvSpPr txBox="1"/>
          <p:nvPr/>
        </p:nvSpPr>
        <p:spPr>
          <a:xfrm>
            <a:off x="5117771" y="6295956"/>
            <a:ext cx="2237791" cy="584775"/>
          </a:xfrm>
          <a:prstGeom prst="rect">
            <a:avLst/>
          </a:prstGeom>
          <a:noFill/>
        </p:spPr>
        <p:txBody>
          <a:bodyPr wrap="square" rtlCol="0">
            <a:spAutoFit/>
          </a:bodyPr>
          <a:lstStyle/>
          <a:p>
            <a:r>
              <a:rPr lang="en-US" sz="3200" dirty="0"/>
              <a:t>Meters (m)</a:t>
            </a:r>
          </a:p>
        </p:txBody>
      </p:sp>
    </p:spTree>
    <p:extLst>
      <p:ext uri="{BB962C8B-B14F-4D97-AF65-F5344CB8AC3E}">
        <p14:creationId xmlns:p14="http://schemas.microsoft.com/office/powerpoint/2010/main" val="2787853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a:extLst>
              <a:ext uri="{FF2B5EF4-FFF2-40B4-BE49-F238E27FC236}">
                <a16:creationId xmlns:a16="http://schemas.microsoft.com/office/drawing/2014/main" id="{B719C9BA-11E2-4C96-823C-C7117182B920}"/>
              </a:ext>
            </a:extLst>
          </p:cNvPr>
          <p:cNvPicPr>
            <a:picLocks noGrp="1" noChangeAspect="1"/>
          </p:cNvPicPr>
          <p:nvPr>
            <p:ph sz="half" idx="1"/>
          </p:nvPr>
        </p:nvPicPr>
        <p:blipFill>
          <a:blip r:embed="rId2"/>
          <a:stretch>
            <a:fillRect/>
          </a:stretch>
        </p:blipFill>
        <p:spPr>
          <a:xfrm>
            <a:off x="463827" y="5100"/>
            <a:ext cx="5093253" cy="6863703"/>
          </a:xfrm>
          <a:prstGeom prst="rect">
            <a:avLst/>
          </a:prstGeom>
        </p:spPr>
      </p:pic>
      <p:sp>
        <p:nvSpPr>
          <p:cNvPr id="14" name="Content Placeholder 13">
            <a:extLst>
              <a:ext uri="{FF2B5EF4-FFF2-40B4-BE49-F238E27FC236}">
                <a16:creationId xmlns:a16="http://schemas.microsoft.com/office/drawing/2014/main" id="{CE11FF8F-D352-4B3D-946B-C82BE4AC906F}"/>
              </a:ext>
            </a:extLst>
          </p:cNvPr>
          <p:cNvSpPr>
            <a:spLocks noGrp="1"/>
          </p:cNvSpPr>
          <p:nvPr>
            <p:ph sz="half" idx="2"/>
          </p:nvPr>
        </p:nvSpPr>
        <p:spPr>
          <a:xfrm>
            <a:off x="6197600" y="318053"/>
            <a:ext cx="5384800" cy="6321286"/>
          </a:xfrm>
        </p:spPr>
        <p:txBody>
          <a:bodyPr/>
          <a:lstStyle/>
          <a:p>
            <a:r>
              <a:rPr lang="en-US" dirty="0">
                <a:effectLst/>
              </a:rPr>
              <a:t>Distance start to A – </a:t>
            </a:r>
          </a:p>
          <a:p>
            <a:endParaRPr lang="en-US" dirty="0">
              <a:effectLst/>
            </a:endParaRPr>
          </a:p>
          <a:p>
            <a:r>
              <a:rPr lang="en-US" dirty="0">
                <a:effectLst/>
              </a:rPr>
              <a:t>Total Distance – </a:t>
            </a:r>
          </a:p>
          <a:p>
            <a:endParaRPr lang="en-US" dirty="0">
              <a:effectLst/>
            </a:endParaRPr>
          </a:p>
          <a:p>
            <a:r>
              <a:rPr lang="en-US" dirty="0">
                <a:effectLst/>
              </a:rPr>
              <a:t>Displacement - </a:t>
            </a:r>
          </a:p>
        </p:txBody>
      </p:sp>
      <p:cxnSp>
        <p:nvCxnSpPr>
          <p:cNvPr id="16" name="Straight Connector 15">
            <a:extLst>
              <a:ext uri="{FF2B5EF4-FFF2-40B4-BE49-F238E27FC236}">
                <a16:creationId xmlns:a16="http://schemas.microsoft.com/office/drawing/2014/main" id="{2B9A7173-CEA1-4503-86C1-E2A94505BC79}"/>
              </a:ext>
            </a:extLst>
          </p:cNvPr>
          <p:cNvCxnSpPr/>
          <p:nvPr/>
        </p:nvCxnSpPr>
        <p:spPr bwMode="auto">
          <a:xfrm flipV="1">
            <a:off x="3021496" y="357809"/>
            <a:ext cx="0" cy="3071191"/>
          </a:xfrm>
          <a:prstGeom prst="line">
            <a:avLst/>
          </a:prstGeom>
          <a:solidFill>
            <a:schemeClr val="accent1"/>
          </a:solidFill>
          <a:ln w="57150" cap="flat" cmpd="sng" algn="ctr">
            <a:solidFill>
              <a:srgbClr val="00B05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Box 16">
            <a:extLst>
              <a:ext uri="{FF2B5EF4-FFF2-40B4-BE49-F238E27FC236}">
                <a16:creationId xmlns:a16="http://schemas.microsoft.com/office/drawing/2014/main" id="{4BDB5A77-7E0B-46A9-A311-E95A23D6256E}"/>
              </a:ext>
            </a:extLst>
          </p:cNvPr>
          <p:cNvSpPr txBox="1"/>
          <p:nvPr/>
        </p:nvSpPr>
        <p:spPr>
          <a:xfrm>
            <a:off x="3167270" y="1497496"/>
            <a:ext cx="596347" cy="646331"/>
          </a:xfrm>
          <a:prstGeom prst="rect">
            <a:avLst/>
          </a:prstGeom>
          <a:noFill/>
        </p:spPr>
        <p:txBody>
          <a:bodyPr wrap="square" rtlCol="0">
            <a:spAutoFit/>
          </a:bodyPr>
          <a:lstStyle/>
          <a:p>
            <a:r>
              <a:rPr lang="en-US" dirty="0">
                <a:solidFill>
                  <a:srgbClr val="00B050"/>
                </a:solidFill>
              </a:rPr>
              <a:t>11 cm</a:t>
            </a:r>
          </a:p>
        </p:txBody>
      </p:sp>
      <p:sp>
        <p:nvSpPr>
          <p:cNvPr id="19" name="TextBox 18">
            <a:extLst>
              <a:ext uri="{FF2B5EF4-FFF2-40B4-BE49-F238E27FC236}">
                <a16:creationId xmlns:a16="http://schemas.microsoft.com/office/drawing/2014/main" id="{04EE9219-D5EC-4DEB-B0DA-570FD16385F6}"/>
              </a:ext>
            </a:extLst>
          </p:cNvPr>
          <p:cNvSpPr txBox="1"/>
          <p:nvPr/>
        </p:nvSpPr>
        <p:spPr>
          <a:xfrm>
            <a:off x="2869096" y="5101"/>
            <a:ext cx="596347" cy="369332"/>
          </a:xfrm>
          <a:prstGeom prst="rect">
            <a:avLst/>
          </a:prstGeom>
          <a:noFill/>
        </p:spPr>
        <p:txBody>
          <a:bodyPr wrap="square" rtlCol="0">
            <a:spAutoFit/>
          </a:bodyPr>
          <a:lstStyle/>
          <a:p>
            <a:r>
              <a:rPr lang="en-US" dirty="0">
                <a:solidFill>
                  <a:srgbClr val="00B050"/>
                </a:solidFill>
              </a:rPr>
              <a:t>A</a:t>
            </a:r>
          </a:p>
        </p:txBody>
      </p:sp>
      <p:sp>
        <p:nvSpPr>
          <p:cNvPr id="21" name="TextBox 20">
            <a:extLst>
              <a:ext uri="{FF2B5EF4-FFF2-40B4-BE49-F238E27FC236}">
                <a16:creationId xmlns:a16="http://schemas.microsoft.com/office/drawing/2014/main" id="{B44D9FBC-7135-47A9-B425-628C0BF3E862}"/>
              </a:ext>
            </a:extLst>
          </p:cNvPr>
          <p:cNvSpPr txBox="1"/>
          <p:nvPr/>
        </p:nvSpPr>
        <p:spPr>
          <a:xfrm>
            <a:off x="9881705" y="318053"/>
            <a:ext cx="1042506" cy="523220"/>
          </a:xfrm>
          <a:prstGeom prst="rect">
            <a:avLst/>
          </a:prstGeom>
          <a:noFill/>
        </p:spPr>
        <p:txBody>
          <a:bodyPr wrap="square" rtlCol="0">
            <a:spAutoFit/>
          </a:bodyPr>
          <a:lstStyle/>
          <a:p>
            <a:r>
              <a:rPr lang="en-US" sz="2800" dirty="0"/>
              <a:t>11cm</a:t>
            </a:r>
          </a:p>
        </p:txBody>
      </p:sp>
      <p:sp>
        <p:nvSpPr>
          <p:cNvPr id="23" name="TextBox 22">
            <a:extLst>
              <a:ext uri="{FF2B5EF4-FFF2-40B4-BE49-F238E27FC236}">
                <a16:creationId xmlns:a16="http://schemas.microsoft.com/office/drawing/2014/main" id="{BC5CC053-4EDC-4DE9-8B2A-31161CF5D251}"/>
              </a:ext>
            </a:extLst>
          </p:cNvPr>
          <p:cNvSpPr txBox="1"/>
          <p:nvPr/>
        </p:nvSpPr>
        <p:spPr>
          <a:xfrm>
            <a:off x="9360452" y="1370184"/>
            <a:ext cx="1042506" cy="523220"/>
          </a:xfrm>
          <a:prstGeom prst="rect">
            <a:avLst/>
          </a:prstGeom>
          <a:noFill/>
        </p:spPr>
        <p:txBody>
          <a:bodyPr wrap="square" rtlCol="0">
            <a:spAutoFit/>
          </a:bodyPr>
          <a:lstStyle/>
          <a:p>
            <a:r>
              <a:rPr lang="en-US" sz="2800" dirty="0"/>
              <a:t>11cm</a:t>
            </a:r>
          </a:p>
        </p:txBody>
      </p:sp>
      <p:sp>
        <p:nvSpPr>
          <p:cNvPr id="24" name="TextBox 23">
            <a:extLst>
              <a:ext uri="{FF2B5EF4-FFF2-40B4-BE49-F238E27FC236}">
                <a16:creationId xmlns:a16="http://schemas.microsoft.com/office/drawing/2014/main" id="{1DC8FDD6-43A7-4C60-AE3B-D01F58C358BC}"/>
              </a:ext>
            </a:extLst>
          </p:cNvPr>
          <p:cNvSpPr txBox="1"/>
          <p:nvPr/>
        </p:nvSpPr>
        <p:spPr>
          <a:xfrm>
            <a:off x="9072218" y="2380902"/>
            <a:ext cx="1512958" cy="523220"/>
          </a:xfrm>
          <a:prstGeom prst="rect">
            <a:avLst/>
          </a:prstGeom>
          <a:noFill/>
        </p:spPr>
        <p:txBody>
          <a:bodyPr wrap="square" rtlCol="0">
            <a:spAutoFit/>
          </a:bodyPr>
          <a:lstStyle/>
          <a:p>
            <a:r>
              <a:rPr lang="en-US" sz="2800" dirty="0"/>
              <a:t>11cm N</a:t>
            </a:r>
          </a:p>
        </p:txBody>
      </p:sp>
    </p:spTree>
    <p:extLst>
      <p:ext uri="{BB962C8B-B14F-4D97-AF65-F5344CB8AC3E}">
        <p14:creationId xmlns:p14="http://schemas.microsoft.com/office/powerpoint/2010/main" val="1407720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down)">
                                      <p:cBhvr>
                                        <p:cTn id="7" dur="500"/>
                                        <p:tgtEl>
                                          <p:spTgt spid="16"/>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ipe(down)">
                                      <p:cBhvr>
                                        <p:cTn id="10" dur="500"/>
                                        <p:tgtEl>
                                          <p:spTgt spid="19"/>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wipe(down)">
                                      <p:cBhvr>
                                        <p:cTn id="13" dur="500"/>
                                        <p:tgtEl>
                                          <p:spTgt spid="17"/>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3"/>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P spid="17" grpId="0"/>
      <p:bldP spid="19" grpId="0"/>
      <p:bldP spid="21" grpId="0"/>
      <p:bldP spid="23"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txBody>
          <a:bodyPr/>
          <a:lstStyle/>
          <a:p>
            <a:r>
              <a:rPr lang="en-US" dirty="0">
                <a:solidFill>
                  <a:schemeClr val="tx1"/>
                </a:solidFill>
              </a:rPr>
              <a:t>Learning Objectives</a:t>
            </a:r>
          </a:p>
        </p:txBody>
      </p:sp>
      <p:sp>
        <p:nvSpPr>
          <p:cNvPr id="3" name="Content Placeholder 2"/>
          <p:cNvSpPr>
            <a:spLocks noGrp="1"/>
          </p:cNvSpPr>
          <p:nvPr>
            <p:ph idx="1"/>
          </p:nvPr>
        </p:nvSpPr>
        <p:spPr/>
        <p:txBody>
          <a:bodyPr/>
          <a:lstStyle/>
          <a:p>
            <a:r>
              <a:rPr lang="en-US" dirty="0"/>
              <a:t>I can describe the difference between scalar and vector quantities.</a:t>
            </a:r>
          </a:p>
          <a:p>
            <a:r>
              <a:rPr lang="en-US" dirty="0"/>
              <a:t>I can determine displacement and distance using a scale diagram or calculation.</a:t>
            </a:r>
          </a:p>
          <a:p>
            <a:r>
              <a:rPr lang="en-US" dirty="0"/>
              <a:t>I can calculate the displacement of an object with two vector quantities in one direction or at right angles.</a:t>
            </a:r>
          </a:p>
        </p:txBody>
      </p:sp>
    </p:spTree>
    <p:extLst>
      <p:ext uri="{BB962C8B-B14F-4D97-AF65-F5344CB8AC3E}">
        <p14:creationId xmlns:p14="http://schemas.microsoft.com/office/powerpoint/2010/main" val="104081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a:extLst>
              <a:ext uri="{FF2B5EF4-FFF2-40B4-BE49-F238E27FC236}">
                <a16:creationId xmlns:a16="http://schemas.microsoft.com/office/drawing/2014/main" id="{B719C9BA-11E2-4C96-823C-C7117182B920}"/>
              </a:ext>
            </a:extLst>
          </p:cNvPr>
          <p:cNvPicPr>
            <a:picLocks noGrp="1" noChangeAspect="1"/>
          </p:cNvPicPr>
          <p:nvPr>
            <p:ph sz="half" idx="1"/>
          </p:nvPr>
        </p:nvPicPr>
        <p:blipFill>
          <a:blip r:embed="rId2"/>
          <a:stretch>
            <a:fillRect/>
          </a:stretch>
        </p:blipFill>
        <p:spPr>
          <a:xfrm>
            <a:off x="463827" y="5100"/>
            <a:ext cx="5093253" cy="6863703"/>
          </a:xfrm>
          <a:prstGeom prst="rect">
            <a:avLst/>
          </a:prstGeom>
        </p:spPr>
      </p:pic>
      <mc:AlternateContent xmlns:mc="http://schemas.openxmlformats.org/markup-compatibility/2006">
        <mc:Choice xmlns:a14="http://schemas.microsoft.com/office/drawing/2010/main" Requires="a14">
          <p:sp>
            <p:nvSpPr>
              <p:cNvPr id="14" name="Content Placeholder 13">
                <a:extLst>
                  <a:ext uri="{FF2B5EF4-FFF2-40B4-BE49-F238E27FC236}">
                    <a16:creationId xmlns:a16="http://schemas.microsoft.com/office/drawing/2014/main" id="{CE11FF8F-D352-4B3D-946B-C82BE4AC906F}"/>
                  </a:ext>
                </a:extLst>
              </p:cNvPr>
              <p:cNvSpPr>
                <a:spLocks noGrp="1"/>
              </p:cNvSpPr>
              <p:nvPr>
                <p:ph sz="half" idx="2"/>
              </p:nvPr>
            </p:nvSpPr>
            <p:spPr>
              <a:xfrm>
                <a:off x="6197600" y="318053"/>
                <a:ext cx="5384800" cy="6321286"/>
              </a:xfrm>
            </p:spPr>
            <p:txBody>
              <a:bodyPr/>
              <a:lstStyle/>
              <a:p>
                <a:r>
                  <a:rPr lang="en-US" dirty="0">
                    <a:effectLst/>
                  </a:rPr>
                  <a:t>Distance A to B – </a:t>
                </a:r>
              </a:p>
              <a:p>
                <a:endParaRPr lang="en-US" dirty="0">
                  <a:effectLst/>
                </a:endParaRPr>
              </a:p>
              <a:p>
                <a:r>
                  <a:rPr lang="en-US" dirty="0">
                    <a:effectLst/>
                  </a:rPr>
                  <a:t>Total Distance – </a:t>
                </a:r>
              </a:p>
              <a:p>
                <a:endParaRPr lang="en-US" dirty="0">
                  <a:effectLst/>
                </a:endParaRPr>
              </a:p>
              <a:p>
                <a:endParaRPr lang="en-US" dirty="0">
                  <a:effectLst/>
                </a:endParaRPr>
              </a:p>
              <a:p>
                <a:r>
                  <a:rPr lang="en-US" dirty="0">
                    <a:effectLst/>
                  </a:rPr>
                  <a:t>Displacement - A</a:t>
                </a:r>
                <a:r>
                  <a:rPr lang="en-US" baseline="30000" dirty="0">
                    <a:effectLst/>
                  </a:rPr>
                  <a:t>2</a:t>
                </a:r>
                <a:r>
                  <a:rPr lang="en-US" dirty="0">
                    <a:effectLst/>
                  </a:rPr>
                  <a:t> + B</a:t>
                </a:r>
                <a:r>
                  <a:rPr lang="en-US" baseline="30000" dirty="0">
                    <a:effectLst/>
                  </a:rPr>
                  <a:t>2</a:t>
                </a:r>
                <a:r>
                  <a:rPr lang="en-US" dirty="0">
                    <a:effectLst/>
                  </a:rPr>
                  <a:t> = C</a:t>
                </a:r>
                <a:r>
                  <a:rPr lang="en-US" baseline="30000" dirty="0">
                    <a:effectLst/>
                  </a:rPr>
                  <a:t>2</a:t>
                </a:r>
              </a:p>
              <a:p>
                <a:r>
                  <a:rPr lang="en-US" dirty="0">
                    <a:effectLst/>
                  </a:rPr>
                  <a:t>7</a:t>
                </a:r>
                <a:r>
                  <a:rPr lang="en-US" baseline="30000" dirty="0">
                    <a:effectLst/>
                  </a:rPr>
                  <a:t>2</a:t>
                </a:r>
                <a:r>
                  <a:rPr lang="en-US" dirty="0">
                    <a:effectLst/>
                  </a:rPr>
                  <a:t> + 11</a:t>
                </a:r>
                <a:r>
                  <a:rPr lang="en-US" baseline="30000" dirty="0">
                    <a:effectLst/>
                  </a:rPr>
                  <a:t>2</a:t>
                </a:r>
                <a:r>
                  <a:rPr lang="en-US" dirty="0">
                    <a:effectLst/>
                  </a:rPr>
                  <a:t> = C</a:t>
                </a:r>
                <a:r>
                  <a:rPr lang="en-US" baseline="30000" dirty="0">
                    <a:effectLst/>
                  </a:rPr>
                  <a:t>2</a:t>
                </a:r>
              </a:p>
              <a:p>
                <a:r>
                  <a:rPr lang="en-US" dirty="0">
                    <a:effectLst/>
                  </a:rPr>
                  <a:t>49 + 121 = C</a:t>
                </a:r>
                <a:r>
                  <a:rPr lang="en-US" baseline="30000" dirty="0">
                    <a:effectLst/>
                  </a:rPr>
                  <a:t>2</a:t>
                </a:r>
              </a:p>
              <a:p>
                <a:r>
                  <a:rPr lang="en-US" dirty="0">
                    <a:effectLst/>
                  </a:rPr>
                  <a:t>170 = C</a:t>
                </a:r>
                <a:r>
                  <a:rPr lang="en-US" baseline="30000" dirty="0">
                    <a:effectLst/>
                  </a:rPr>
                  <a:t>2</a:t>
                </a:r>
                <a:endParaRPr lang="en-US" dirty="0">
                  <a:effectLst/>
                </a:endParaRPr>
              </a:p>
              <a:p>
                <a14:m>
                  <m:oMath xmlns:m="http://schemas.openxmlformats.org/officeDocument/2006/math">
                    <m:r>
                      <a:rPr lang="en-US" i="1">
                        <a:effectLst/>
                        <a:latin typeface="Cambria Math" panose="02040503050406030204" pitchFamily="18" charset="0"/>
                        <a:ea typeface="Cambria Math" panose="02040503050406030204" pitchFamily="18" charset="0"/>
                      </a:rPr>
                      <m:t>√</m:t>
                    </m:r>
                    <m:r>
                      <a:rPr lang="en-US" b="0" i="1" smtClean="0">
                        <a:effectLst/>
                        <a:latin typeface="Cambria Math" panose="02040503050406030204" pitchFamily="18" charset="0"/>
                        <a:ea typeface="Cambria Math" panose="02040503050406030204" pitchFamily="18" charset="0"/>
                      </a:rPr>
                      <m:t>170</m:t>
                    </m:r>
                  </m:oMath>
                </a14:m>
                <a:r>
                  <a:rPr lang="en-US" dirty="0">
                    <a:effectLst/>
                  </a:rPr>
                  <a:t> = C</a:t>
                </a:r>
              </a:p>
              <a:p>
                <a:r>
                  <a:rPr lang="en-US" dirty="0">
                    <a:effectLst/>
                  </a:rPr>
                  <a:t>C </a:t>
                </a:r>
                <a:r>
                  <a:rPr lang="en-US">
                    <a:effectLst/>
                  </a:rPr>
                  <a:t>= 13.04 </a:t>
                </a:r>
                <a:r>
                  <a:rPr lang="en-US" dirty="0">
                    <a:effectLst/>
                  </a:rPr>
                  <a:t>NW</a:t>
                </a:r>
                <a:endParaRPr lang="en-US" dirty="0"/>
              </a:p>
            </p:txBody>
          </p:sp>
        </mc:Choice>
        <mc:Fallback>
          <p:sp>
            <p:nvSpPr>
              <p:cNvPr id="14" name="Content Placeholder 13">
                <a:extLst>
                  <a:ext uri="{FF2B5EF4-FFF2-40B4-BE49-F238E27FC236}">
                    <a16:creationId xmlns:a16="http://schemas.microsoft.com/office/drawing/2014/main" id="{CE11FF8F-D352-4B3D-946B-C82BE4AC906F}"/>
                  </a:ext>
                </a:extLst>
              </p:cNvPr>
              <p:cNvSpPr>
                <a:spLocks noGrp="1" noRot="1" noChangeAspect="1" noMove="1" noResize="1" noEditPoints="1" noAdjustHandles="1" noChangeArrowheads="1" noChangeShapeType="1" noTextEdit="1"/>
              </p:cNvSpPr>
              <p:nvPr>
                <p:ph sz="half" idx="2"/>
              </p:nvPr>
            </p:nvSpPr>
            <p:spPr>
              <a:xfrm>
                <a:off x="6197600" y="318053"/>
                <a:ext cx="5384800" cy="6321286"/>
              </a:xfrm>
              <a:blipFill>
                <a:blip r:embed="rId3"/>
                <a:stretch>
                  <a:fillRect l="-1133" t="-964"/>
                </a:stretch>
              </a:blipFill>
            </p:spPr>
            <p:txBody>
              <a:bodyPr/>
              <a:lstStyle/>
              <a:p>
                <a:r>
                  <a:rPr lang="en-US">
                    <a:noFill/>
                  </a:rPr>
                  <a:t> </a:t>
                </a:r>
              </a:p>
            </p:txBody>
          </p:sp>
        </mc:Fallback>
      </mc:AlternateContent>
      <p:cxnSp>
        <p:nvCxnSpPr>
          <p:cNvPr id="16" name="Straight Connector 15">
            <a:extLst>
              <a:ext uri="{FF2B5EF4-FFF2-40B4-BE49-F238E27FC236}">
                <a16:creationId xmlns:a16="http://schemas.microsoft.com/office/drawing/2014/main" id="{2B9A7173-CEA1-4503-86C1-E2A94505BC79}"/>
              </a:ext>
            </a:extLst>
          </p:cNvPr>
          <p:cNvCxnSpPr/>
          <p:nvPr/>
        </p:nvCxnSpPr>
        <p:spPr bwMode="auto">
          <a:xfrm flipV="1">
            <a:off x="3021496" y="357809"/>
            <a:ext cx="0" cy="3071191"/>
          </a:xfrm>
          <a:prstGeom prst="line">
            <a:avLst/>
          </a:prstGeom>
          <a:solidFill>
            <a:schemeClr val="accent1"/>
          </a:solidFill>
          <a:ln w="57150" cap="flat" cmpd="sng" algn="ctr">
            <a:solidFill>
              <a:srgbClr val="00B05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Box 16">
            <a:extLst>
              <a:ext uri="{FF2B5EF4-FFF2-40B4-BE49-F238E27FC236}">
                <a16:creationId xmlns:a16="http://schemas.microsoft.com/office/drawing/2014/main" id="{4BDB5A77-7E0B-46A9-A311-E95A23D6256E}"/>
              </a:ext>
            </a:extLst>
          </p:cNvPr>
          <p:cNvSpPr txBox="1"/>
          <p:nvPr/>
        </p:nvSpPr>
        <p:spPr>
          <a:xfrm>
            <a:off x="3167270" y="1497496"/>
            <a:ext cx="596347" cy="646331"/>
          </a:xfrm>
          <a:prstGeom prst="rect">
            <a:avLst/>
          </a:prstGeom>
          <a:noFill/>
        </p:spPr>
        <p:txBody>
          <a:bodyPr wrap="square" rtlCol="0">
            <a:spAutoFit/>
          </a:bodyPr>
          <a:lstStyle/>
          <a:p>
            <a:r>
              <a:rPr lang="en-US" dirty="0">
                <a:solidFill>
                  <a:srgbClr val="00B050"/>
                </a:solidFill>
              </a:rPr>
              <a:t>11 cm</a:t>
            </a:r>
          </a:p>
        </p:txBody>
      </p:sp>
      <p:sp>
        <p:nvSpPr>
          <p:cNvPr id="19" name="TextBox 18">
            <a:extLst>
              <a:ext uri="{FF2B5EF4-FFF2-40B4-BE49-F238E27FC236}">
                <a16:creationId xmlns:a16="http://schemas.microsoft.com/office/drawing/2014/main" id="{04EE9219-D5EC-4DEB-B0DA-570FD16385F6}"/>
              </a:ext>
            </a:extLst>
          </p:cNvPr>
          <p:cNvSpPr txBox="1"/>
          <p:nvPr/>
        </p:nvSpPr>
        <p:spPr>
          <a:xfrm>
            <a:off x="2869096" y="5101"/>
            <a:ext cx="596347" cy="369332"/>
          </a:xfrm>
          <a:prstGeom prst="rect">
            <a:avLst/>
          </a:prstGeom>
          <a:noFill/>
        </p:spPr>
        <p:txBody>
          <a:bodyPr wrap="square" rtlCol="0">
            <a:spAutoFit/>
          </a:bodyPr>
          <a:lstStyle/>
          <a:p>
            <a:r>
              <a:rPr lang="en-US" dirty="0">
                <a:solidFill>
                  <a:srgbClr val="00B050"/>
                </a:solidFill>
              </a:rPr>
              <a:t>A</a:t>
            </a:r>
          </a:p>
        </p:txBody>
      </p:sp>
      <p:cxnSp>
        <p:nvCxnSpPr>
          <p:cNvPr id="7" name="Straight Connector 6">
            <a:extLst>
              <a:ext uri="{FF2B5EF4-FFF2-40B4-BE49-F238E27FC236}">
                <a16:creationId xmlns:a16="http://schemas.microsoft.com/office/drawing/2014/main" id="{E4E6C6BE-7221-4341-8338-57F3B4C25168}"/>
              </a:ext>
            </a:extLst>
          </p:cNvPr>
          <p:cNvCxnSpPr/>
          <p:nvPr/>
        </p:nvCxnSpPr>
        <p:spPr bwMode="auto">
          <a:xfrm flipH="1" flipV="1">
            <a:off x="1086678" y="400877"/>
            <a:ext cx="1928195" cy="1"/>
          </a:xfrm>
          <a:prstGeom prst="line">
            <a:avLst/>
          </a:prstGeom>
          <a:solidFill>
            <a:schemeClr val="accent1"/>
          </a:solidFill>
          <a:ln w="57150" cap="flat" cmpd="sng" algn="ctr">
            <a:solidFill>
              <a:srgbClr val="00B05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a:extLst>
              <a:ext uri="{FF2B5EF4-FFF2-40B4-BE49-F238E27FC236}">
                <a16:creationId xmlns:a16="http://schemas.microsoft.com/office/drawing/2014/main" id="{40C31A58-3543-449A-991C-BF6BB6F13547}"/>
              </a:ext>
            </a:extLst>
          </p:cNvPr>
          <p:cNvSpPr txBox="1"/>
          <p:nvPr/>
        </p:nvSpPr>
        <p:spPr>
          <a:xfrm>
            <a:off x="1752601" y="49417"/>
            <a:ext cx="628369" cy="369332"/>
          </a:xfrm>
          <a:prstGeom prst="rect">
            <a:avLst/>
          </a:prstGeom>
          <a:noFill/>
        </p:spPr>
        <p:txBody>
          <a:bodyPr wrap="square" rtlCol="0">
            <a:spAutoFit/>
          </a:bodyPr>
          <a:lstStyle/>
          <a:p>
            <a:r>
              <a:rPr lang="en-US" dirty="0">
                <a:solidFill>
                  <a:srgbClr val="00B050"/>
                </a:solidFill>
              </a:rPr>
              <a:t>7cm</a:t>
            </a:r>
          </a:p>
        </p:txBody>
      </p:sp>
      <p:sp>
        <p:nvSpPr>
          <p:cNvPr id="11" name="TextBox 10">
            <a:extLst>
              <a:ext uri="{FF2B5EF4-FFF2-40B4-BE49-F238E27FC236}">
                <a16:creationId xmlns:a16="http://schemas.microsoft.com/office/drawing/2014/main" id="{7DD73B7A-0532-4A09-B180-95A66BF1C954}"/>
              </a:ext>
            </a:extLst>
          </p:cNvPr>
          <p:cNvSpPr txBox="1"/>
          <p:nvPr/>
        </p:nvSpPr>
        <p:spPr>
          <a:xfrm>
            <a:off x="966301" y="-1525"/>
            <a:ext cx="596347" cy="369332"/>
          </a:xfrm>
          <a:prstGeom prst="rect">
            <a:avLst/>
          </a:prstGeom>
          <a:noFill/>
        </p:spPr>
        <p:txBody>
          <a:bodyPr wrap="square" rtlCol="0">
            <a:spAutoFit/>
          </a:bodyPr>
          <a:lstStyle/>
          <a:p>
            <a:r>
              <a:rPr lang="en-US" dirty="0">
                <a:solidFill>
                  <a:srgbClr val="00B050"/>
                </a:solidFill>
              </a:rPr>
              <a:t>B</a:t>
            </a:r>
          </a:p>
        </p:txBody>
      </p:sp>
      <p:sp>
        <p:nvSpPr>
          <p:cNvPr id="12" name="TextBox 11">
            <a:extLst>
              <a:ext uri="{FF2B5EF4-FFF2-40B4-BE49-F238E27FC236}">
                <a16:creationId xmlns:a16="http://schemas.microsoft.com/office/drawing/2014/main" id="{487389B7-5A38-4018-87EB-4089D3F308D5}"/>
              </a:ext>
            </a:extLst>
          </p:cNvPr>
          <p:cNvSpPr txBox="1"/>
          <p:nvPr/>
        </p:nvSpPr>
        <p:spPr>
          <a:xfrm>
            <a:off x="9446992" y="318053"/>
            <a:ext cx="1042506" cy="523220"/>
          </a:xfrm>
          <a:prstGeom prst="rect">
            <a:avLst/>
          </a:prstGeom>
          <a:noFill/>
        </p:spPr>
        <p:txBody>
          <a:bodyPr wrap="square" rtlCol="0">
            <a:spAutoFit/>
          </a:bodyPr>
          <a:lstStyle/>
          <a:p>
            <a:r>
              <a:rPr lang="en-US" sz="2800" dirty="0"/>
              <a:t>7cm</a:t>
            </a:r>
          </a:p>
        </p:txBody>
      </p:sp>
      <p:sp>
        <p:nvSpPr>
          <p:cNvPr id="13" name="TextBox 12">
            <a:extLst>
              <a:ext uri="{FF2B5EF4-FFF2-40B4-BE49-F238E27FC236}">
                <a16:creationId xmlns:a16="http://schemas.microsoft.com/office/drawing/2014/main" id="{EB80D6F6-D104-4839-A5E0-EB82AB92F3CB}"/>
              </a:ext>
            </a:extLst>
          </p:cNvPr>
          <p:cNvSpPr txBox="1"/>
          <p:nvPr/>
        </p:nvSpPr>
        <p:spPr>
          <a:xfrm>
            <a:off x="6569928" y="1911654"/>
            <a:ext cx="3518454" cy="523220"/>
          </a:xfrm>
          <a:prstGeom prst="rect">
            <a:avLst/>
          </a:prstGeom>
          <a:noFill/>
        </p:spPr>
        <p:txBody>
          <a:bodyPr wrap="square" rtlCol="0">
            <a:spAutoFit/>
          </a:bodyPr>
          <a:lstStyle/>
          <a:p>
            <a:r>
              <a:rPr lang="en-US" sz="2800" dirty="0"/>
              <a:t>11cm + 7cm = 18cm</a:t>
            </a:r>
          </a:p>
        </p:txBody>
      </p:sp>
      <p:cxnSp>
        <p:nvCxnSpPr>
          <p:cNvPr id="15" name="Straight Connector 14">
            <a:extLst>
              <a:ext uri="{FF2B5EF4-FFF2-40B4-BE49-F238E27FC236}">
                <a16:creationId xmlns:a16="http://schemas.microsoft.com/office/drawing/2014/main" id="{AC9F0BBF-BCDA-41C6-88F4-85812E642FFA}"/>
              </a:ext>
            </a:extLst>
          </p:cNvPr>
          <p:cNvCxnSpPr/>
          <p:nvPr/>
        </p:nvCxnSpPr>
        <p:spPr bwMode="auto">
          <a:xfrm flipH="1" flipV="1">
            <a:off x="1094284" y="419727"/>
            <a:ext cx="1929712" cy="2966804"/>
          </a:xfrm>
          <a:prstGeom prst="line">
            <a:avLst/>
          </a:prstGeom>
          <a:solidFill>
            <a:schemeClr val="accent1"/>
          </a:solidFill>
          <a:ln w="57150" cap="flat" cmpd="sng" algn="ctr">
            <a:solidFill>
              <a:srgbClr val="00B050"/>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014334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right)">
                                      <p:cBhvr>
                                        <p:cTn id="7" dur="500"/>
                                        <p:tgtEl>
                                          <p:spTgt spid="7"/>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right)">
                                      <p:cBhvr>
                                        <p:cTn id="10" dur="500"/>
                                        <p:tgtEl>
                                          <p:spTgt spid="10"/>
                                        </p:tgtEl>
                                      </p:cBhvr>
                                    </p:animEffect>
                                  </p:childTnLst>
                                </p:cTn>
                              </p:par>
                              <p:par>
                                <p:cTn id="11" presetID="22" presetClass="entr" presetSubtype="2"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ipe(right)">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4">
                                            <p:txEl>
                                              <p:pRg st="5" end="5"/>
                                            </p:txEl>
                                          </p:spTgt>
                                        </p:tgtEl>
                                        <p:attrNameLst>
                                          <p:attrName>style.visibility</p:attrName>
                                        </p:attrNameLst>
                                      </p:cBhvr>
                                      <p:to>
                                        <p:strVal val="visible"/>
                                      </p:to>
                                    </p:set>
                                  </p:childTnLst>
                                </p:cTn>
                              </p:par>
                              <p:par>
                                <p:cTn id="34" presetID="22" presetClass="entr" presetSubtype="4" fill="hold"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wipe(down)">
                                      <p:cBhvr>
                                        <p:cTn id="36" dur="500"/>
                                        <p:tgtEl>
                                          <p:spTgt spid="15"/>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4">
                                            <p:txEl>
                                              <p:pRg st="6" end="6"/>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4">
                                            <p:txEl>
                                              <p:pRg st="7" end="7"/>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4">
                                            <p:txEl>
                                              <p:pRg st="8" end="8"/>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4">
                                            <p:txEl>
                                              <p:pRg st="9" end="9"/>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P spid="10" grpId="0"/>
      <p:bldP spid="11" grpId="0"/>
      <p:bldP spid="12" grpId="0"/>
      <p:bldP spid="1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310CE-16E8-4BEB-B66A-5163B82A8C1A}"/>
              </a:ext>
            </a:extLst>
          </p:cNvPr>
          <p:cNvSpPr>
            <a:spLocks noGrp="1"/>
          </p:cNvSpPr>
          <p:nvPr>
            <p:ph type="title"/>
          </p:nvPr>
        </p:nvSpPr>
        <p:spPr>
          <a:solidFill>
            <a:srgbClr val="C00000"/>
          </a:solidFill>
        </p:spPr>
        <p:txBody>
          <a:bodyPr/>
          <a:lstStyle/>
          <a:p>
            <a:r>
              <a:rPr lang="en-US" sz="5400" dirty="0">
                <a:solidFill>
                  <a:schemeClr val="tx1"/>
                </a:solidFill>
              </a:rPr>
              <a:t>Big Ideas</a:t>
            </a:r>
          </a:p>
        </p:txBody>
      </p:sp>
      <p:sp>
        <p:nvSpPr>
          <p:cNvPr id="3" name="Content Placeholder 2">
            <a:extLst>
              <a:ext uri="{FF2B5EF4-FFF2-40B4-BE49-F238E27FC236}">
                <a16:creationId xmlns:a16="http://schemas.microsoft.com/office/drawing/2014/main" id="{3D71BEAD-4F01-4615-AE41-41EEB302D89C}"/>
              </a:ext>
            </a:extLst>
          </p:cNvPr>
          <p:cNvSpPr>
            <a:spLocks noGrp="1"/>
          </p:cNvSpPr>
          <p:nvPr>
            <p:ph idx="1"/>
          </p:nvPr>
        </p:nvSpPr>
        <p:spPr/>
        <p:txBody>
          <a:bodyPr/>
          <a:lstStyle/>
          <a:p>
            <a:r>
              <a:rPr lang="en-US" u="sng" dirty="0"/>
              <a:t>Vectors</a:t>
            </a:r>
            <a:r>
              <a:rPr lang="en-US" dirty="0"/>
              <a:t> are quantities with both magnitude (size and numerical value) and direction. An example is displacement.</a:t>
            </a:r>
          </a:p>
          <a:p>
            <a:r>
              <a:rPr lang="en-US" u="sng" dirty="0"/>
              <a:t>Scalers</a:t>
            </a:r>
            <a:r>
              <a:rPr lang="en-US" dirty="0"/>
              <a:t> are quantities with just magnitude (size or numerical value). An example is distance.</a:t>
            </a:r>
          </a:p>
          <a:p>
            <a:r>
              <a:rPr lang="en-US" dirty="0"/>
              <a:t>When 2 vectors are in the same direction you add them and when they are in opposite directions you subtract them.</a:t>
            </a:r>
          </a:p>
        </p:txBody>
      </p:sp>
    </p:spTree>
    <p:extLst>
      <p:ext uri="{BB962C8B-B14F-4D97-AF65-F5344CB8AC3E}">
        <p14:creationId xmlns:p14="http://schemas.microsoft.com/office/powerpoint/2010/main" val="1448504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txBody>
          <a:bodyPr/>
          <a:lstStyle/>
          <a:p>
            <a:pPr>
              <a:defRPr/>
            </a:pPr>
            <a:r>
              <a:rPr lang="en-US" altLang="en-US" dirty="0">
                <a:solidFill>
                  <a:schemeClr val="tx1"/>
                </a:solidFill>
              </a:rPr>
              <a:t>Physics Introduction</a:t>
            </a:r>
          </a:p>
        </p:txBody>
      </p:sp>
      <p:sp>
        <p:nvSpPr>
          <p:cNvPr id="5123" name="Rectangle 2"/>
          <p:cNvSpPr>
            <a:spLocks noChangeArrowheads="1"/>
          </p:cNvSpPr>
          <p:nvPr/>
        </p:nvSpPr>
        <p:spPr bwMode="auto">
          <a:xfrm>
            <a:off x="940903" y="1582738"/>
            <a:ext cx="10230679"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buClrTx/>
              <a:buSzTx/>
              <a:buFontTx/>
              <a:buNone/>
            </a:pPr>
            <a:r>
              <a:rPr lang="en-US" altLang="en-US" dirty="0">
                <a:solidFill>
                  <a:srgbClr val="FFFFFF"/>
                </a:solidFill>
              </a:rPr>
              <a:t>The motion of objects can be described by words. Even a person without a background in physics has a collection of words that can be used to describe moving objects. Words and phrases such as </a:t>
            </a:r>
            <a:r>
              <a:rPr lang="en-US" altLang="en-US" dirty="0">
                <a:solidFill>
                  <a:srgbClr val="FFFF00"/>
                </a:solidFill>
              </a:rPr>
              <a:t>going fast, stopped, slowing down, speeding up, and turning </a:t>
            </a:r>
            <a:r>
              <a:rPr lang="en-US" altLang="en-US" dirty="0">
                <a:solidFill>
                  <a:srgbClr val="FFFFFF"/>
                </a:solidFill>
              </a:rPr>
              <a:t>provide a sufficient vocabulary for describing the motion of objects. In physics, we use these words and many more. We will be expanding upon this vocabulary list with words such as (but not limited to) </a:t>
            </a:r>
            <a:r>
              <a:rPr lang="en-US" altLang="en-US" dirty="0">
                <a:solidFill>
                  <a:srgbClr val="FFFF00"/>
                </a:solidFill>
              </a:rPr>
              <a:t>distance, displacement, speed, velocity, and acceleration.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834887" y="278291"/>
            <a:ext cx="10442713" cy="914403"/>
          </a:xfrm>
          <a:solidFill>
            <a:srgbClr val="C00000"/>
          </a:solidFill>
        </p:spPr>
        <p:txBody>
          <a:bodyPr/>
          <a:lstStyle/>
          <a:p>
            <a:pPr eaLnBrk="1" hangingPunct="1">
              <a:defRPr/>
            </a:pPr>
            <a:r>
              <a:rPr lang="en-US" dirty="0">
                <a:solidFill>
                  <a:schemeClr val="tx1"/>
                </a:solidFill>
                <a:ea typeface="+mj-ea"/>
                <a:cs typeface="+mj-cs"/>
              </a:rPr>
              <a:t>Scalars and Vectors</a:t>
            </a:r>
          </a:p>
        </p:txBody>
      </p:sp>
      <p:sp>
        <p:nvSpPr>
          <p:cNvPr id="6147" name="Text Box 5"/>
          <p:cNvSpPr txBox="1">
            <a:spLocks noChangeArrowheads="1"/>
          </p:cNvSpPr>
          <p:nvPr/>
        </p:nvSpPr>
        <p:spPr bwMode="auto">
          <a:xfrm>
            <a:off x="1524000" y="1355036"/>
            <a:ext cx="9144000" cy="5040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lnSpc>
                <a:spcPct val="125000"/>
              </a:lnSpc>
              <a:spcBef>
                <a:spcPct val="0"/>
              </a:spcBef>
              <a:spcAft>
                <a:spcPct val="0"/>
              </a:spcAft>
              <a:buClrTx/>
              <a:buSzTx/>
              <a:buFontTx/>
              <a:buNone/>
            </a:pPr>
            <a:r>
              <a:rPr lang="en-US" altLang="en-US" sz="2800" dirty="0"/>
              <a:t>All physical quantities can be divided into two groups – scalers and vectors</a:t>
            </a:r>
          </a:p>
          <a:p>
            <a:pPr eaLnBrk="0" fontAlgn="base" hangingPunct="0">
              <a:lnSpc>
                <a:spcPct val="125000"/>
              </a:lnSpc>
              <a:spcBef>
                <a:spcPct val="0"/>
              </a:spcBef>
              <a:spcAft>
                <a:spcPct val="0"/>
              </a:spcAft>
              <a:buClrTx/>
              <a:buSzTx/>
              <a:buFontTx/>
              <a:buNone/>
            </a:pPr>
            <a:endParaRPr lang="en-US" altLang="en-US" sz="1800" dirty="0"/>
          </a:p>
          <a:p>
            <a:pPr eaLnBrk="0" fontAlgn="base" hangingPunct="0">
              <a:lnSpc>
                <a:spcPct val="125000"/>
              </a:lnSpc>
              <a:spcBef>
                <a:spcPct val="0"/>
              </a:spcBef>
              <a:spcAft>
                <a:spcPct val="0"/>
              </a:spcAft>
              <a:buClrTx/>
              <a:buSzTx/>
              <a:buFontTx/>
              <a:buNone/>
            </a:pPr>
            <a:r>
              <a:rPr lang="en-US" altLang="en-US" sz="2800" dirty="0"/>
              <a:t>When determining if a quantity is a vector or a scaler you need to ask 1 question, does direction matter?</a:t>
            </a:r>
          </a:p>
          <a:p>
            <a:pPr eaLnBrk="0" fontAlgn="base" hangingPunct="0">
              <a:lnSpc>
                <a:spcPct val="125000"/>
              </a:lnSpc>
              <a:spcBef>
                <a:spcPct val="0"/>
              </a:spcBef>
              <a:spcAft>
                <a:spcPct val="0"/>
              </a:spcAft>
              <a:buClrTx/>
              <a:buSzTx/>
              <a:buFontTx/>
              <a:buNone/>
            </a:pPr>
            <a:endParaRPr lang="en-US" altLang="en-US" sz="1800" dirty="0"/>
          </a:p>
          <a:p>
            <a:pPr marL="457200" indent="-457200" eaLnBrk="0" fontAlgn="base" hangingPunct="0">
              <a:lnSpc>
                <a:spcPct val="125000"/>
              </a:lnSpc>
              <a:spcBef>
                <a:spcPct val="0"/>
              </a:spcBef>
              <a:spcAft>
                <a:spcPct val="0"/>
              </a:spcAft>
              <a:buClrTx/>
              <a:buSzTx/>
              <a:buFont typeface="Arial" panose="020B0604020202020204" pitchFamily="34" charset="0"/>
              <a:buChar char="•"/>
            </a:pPr>
            <a:r>
              <a:rPr lang="en-US" altLang="en-US" sz="2800" dirty="0">
                <a:solidFill>
                  <a:srgbClr val="FFFF00"/>
                </a:solidFill>
              </a:rPr>
              <a:t>Vector</a:t>
            </a:r>
            <a:r>
              <a:rPr lang="en-US" altLang="en-US" sz="2800" dirty="0">
                <a:solidFill>
                  <a:srgbClr val="FFFFFF"/>
                </a:solidFill>
              </a:rPr>
              <a:t> - quantity with both magnitude (size or numerical value) and direction</a:t>
            </a:r>
          </a:p>
          <a:p>
            <a:pPr marL="457200" indent="-457200" eaLnBrk="0" fontAlgn="base" hangingPunct="0">
              <a:lnSpc>
                <a:spcPct val="125000"/>
              </a:lnSpc>
              <a:spcBef>
                <a:spcPct val="0"/>
              </a:spcBef>
              <a:spcAft>
                <a:spcPct val="0"/>
              </a:spcAft>
              <a:buClrTx/>
              <a:buSzTx/>
              <a:buFont typeface="Arial" panose="020B0604020202020204" pitchFamily="34" charset="0"/>
              <a:buChar char="•"/>
            </a:pPr>
            <a:r>
              <a:rPr lang="en-US" altLang="en-US" sz="2800" dirty="0">
                <a:solidFill>
                  <a:srgbClr val="FFFF00"/>
                </a:solidFill>
              </a:rPr>
              <a:t>Scalar</a:t>
            </a:r>
            <a:r>
              <a:rPr lang="en-US" altLang="en-US" sz="2800" dirty="0">
                <a:solidFill>
                  <a:srgbClr val="FFFFFF"/>
                </a:solidFill>
              </a:rPr>
              <a:t> - quantity with magnitude (size or numerical </a:t>
            </a:r>
          </a:p>
          <a:p>
            <a:pPr eaLnBrk="0" fontAlgn="base" hangingPunct="0">
              <a:lnSpc>
                <a:spcPct val="125000"/>
              </a:lnSpc>
              <a:spcBef>
                <a:spcPct val="0"/>
              </a:spcBef>
              <a:spcAft>
                <a:spcPct val="0"/>
              </a:spcAft>
              <a:buClrTx/>
              <a:buSzTx/>
              <a:buFontTx/>
              <a:buNone/>
            </a:pPr>
            <a:r>
              <a:rPr lang="en-US" altLang="en-US" sz="2800" dirty="0">
                <a:solidFill>
                  <a:srgbClr val="FFFFFF"/>
                </a:solidFill>
              </a:rPr>
              <a:t>value) only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147">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1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755375" y="291548"/>
            <a:ext cx="10257182" cy="953778"/>
          </a:xfrm>
          <a:solidFill>
            <a:srgbClr val="C00000"/>
          </a:solidFill>
        </p:spPr>
        <p:txBody>
          <a:bodyPr/>
          <a:lstStyle/>
          <a:p>
            <a:pPr eaLnBrk="1" hangingPunct="1">
              <a:defRPr/>
            </a:pPr>
            <a:r>
              <a:rPr lang="en-US" dirty="0">
                <a:solidFill>
                  <a:schemeClr val="tx1"/>
                </a:solidFill>
                <a:ea typeface="+mj-ea"/>
                <a:cs typeface="+mj-cs"/>
              </a:rPr>
              <a:t>Examples of Scalars and Vectors</a:t>
            </a:r>
          </a:p>
        </p:txBody>
      </p:sp>
      <p:sp>
        <p:nvSpPr>
          <p:cNvPr id="6148" name="Rectangle 9"/>
          <p:cNvSpPr>
            <a:spLocks noChangeArrowheads="1"/>
          </p:cNvSpPr>
          <p:nvPr/>
        </p:nvSpPr>
        <p:spPr bwMode="auto">
          <a:xfrm>
            <a:off x="2362200" y="1808673"/>
            <a:ext cx="3276600" cy="4179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lnSpc>
                <a:spcPct val="125000"/>
              </a:lnSpc>
              <a:spcBef>
                <a:spcPct val="0"/>
              </a:spcBef>
              <a:spcAft>
                <a:spcPct val="0"/>
              </a:spcAft>
              <a:buClrTx/>
              <a:buSzTx/>
              <a:buFontTx/>
              <a:buNone/>
            </a:pPr>
            <a:r>
              <a:rPr lang="en-US" altLang="en-US" sz="3600" u="sng" dirty="0">
                <a:solidFill>
                  <a:srgbClr val="FFFFFF"/>
                </a:solidFill>
              </a:rPr>
              <a:t>Vectors</a:t>
            </a:r>
            <a:r>
              <a:rPr lang="en-US" altLang="en-US" sz="3600" dirty="0">
                <a:solidFill>
                  <a:srgbClr val="FFFFFF"/>
                </a:solidFill>
              </a:rPr>
              <a:t>:</a:t>
            </a:r>
          </a:p>
          <a:p>
            <a:pPr eaLnBrk="0" fontAlgn="base" hangingPunct="0">
              <a:lnSpc>
                <a:spcPct val="125000"/>
              </a:lnSpc>
              <a:spcBef>
                <a:spcPct val="0"/>
              </a:spcBef>
              <a:spcAft>
                <a:spcPct val="0"/>
              </a:spcAft>
              <a:buClrTx/>
              <a:buSzTx/>
              <a:buFontTx/>
              <a:buChar char="•"/>
            </a:pPr>
            <a:r>
              <a:rPr lang="en-US" altLang="en-US" sz="3600" dirty="0">
                <a:solidFill>
                  <a:srgbClr val="FFFFFF"/>
                </a:solidFill>
              </a:rPr>
              <a:t> Displacement</a:t>
            </a:r>
          </a:p>
          <a:p>
            <a:pPr eaLnBrk="0" fontAlgn="base" hangingPunct="0">
              <a:lnSpc>
                <a:spcPct val="125000"/>
              </a:lnSpc>
              <a:spcBef>
                <a:spcPct val="0"/>
              </a:spcBef>
              <a:spcAft>
                <a:spcPct val="0"/>
              </a:spcAft>
              <a:buClrTx/>
              <a:buSzTx/>
              <a:buFontTx/>
              <a:buChar char="•"/>
            </a:pPr>
            <a:r>
              <a:rPr lang="en-US" altLang="en-US" sz="3600" dirty="0">
                <a:solidFill>
                  <a:srgbClr val="FFFFFF"/>
                </a:solidFill>
              </a:rPr>
              <a:t> Velocity</a:t>
            </a:r>
          </a:p>
          <a:p>
            <a:pPr eaLnBrk="0" fontAlgn="base" hangingPunct="0">
              <a:lnSpc>
                <a:spcPct val="125000"/>
              </a:lnSpc>
              <a:spcBef>
                <a:spcPct val="0"/>
              </a:spcBef>
              <a:spcAft>
                <a:spcPct val="0"/>
              </a:spcAft>
              <a:buClrTx/>
              <a:buSzTx/>
              <a:buFontTx/>
              <a:buChar char="•"/>
            </a:pPr>
            <a:r>
              <a:rPr lang="en-US" altLang="en-US" sz="3600" dirty="0">
                <a:solidFill>
                  <a:srgbClr val="FFFFFF"/>
                </a:solidFill>
              </a:rPr>
              <a:t> Acceleration</a:t>
            </a:r>
          </a:p>
          <a:p>
            <a:pPr eaLnBrk="0" fontAlgn="base" hangingPunct="0">
              <a:lnSpc>
                <a:spcPct val="125000"/>
              </a:lnSpc>
              <a:spcBef>
                <a:spcPct val="0"/>
              </a:spcBef>
              <a:spcAft>
                <a:spcPct val="0"/>
              </a:spcAft>
              <a:buClrTx/>
              <a:buSzTx/>
              <a:buFontTx/>
              <a:buChar char="•"/>
            </a:pPr>
            <a:r>
              <a:rPr lang="en-US" altLang="en-US" sz="3600" dirty="0">
                <a:solidFill>
                  <a:srgbClr val="FFFFFF"/>
                </a:solidFill>
              </a:rPr>
              <a:t> Momentum</a:t>
            </a:r>
          </a:p>
          <a:p>
            <a:pPr eaLnBrk="0" fontAlgn="base" hangingPunct="0">
              <a:lnSpc>
                <a:spcPct val="125000"/>
              </a:lnSpc>
              <a:spcBef>
                <a:spcPct val="0"/>
              </a:spcBef>
              <a:spcAft>
                <a:spcPct val="0"/>
              </a:spcAft>
              <a:buClrTx/>
              <a:buSzTx/>
              <a:buFontTx/>
              <a:buChar char="•"/>
            </a:pPr>
            <a:r>
              <a:rPr lang="en-US" altLang="en-US" sz="3600" dirty="0">
                <a:solidFill>
                  <a:srgbClr val="FFFFFF"/>
                </a:solidFill>
              </a:rPr>
              <a:t> Force</a:t>
            </a:r>
          </a:p>
        </p:txBody>
      </p:sp>
      <p:sp>
        <p:nvSpPr>
          <p:cNvPr id="6149" name="Rectangle 10"/>
          <p:cNvSpPr>
            <a:spLocks noChangeArrowheads="1"/>
          </p:cNvSpPr>
          <p:nvPr/>
        </p:nvSpPr>
        <p:spPr bwMode="auto">
          <a:xfrm>
            <a:off x="6705600" y="1769485"/>
            <a:ext cx="3124200" cy="4179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lnSpc>
                <a:spcPct val="125000"/>
              </a:lnSpc>
              <a:spcBef>
                <a:spcPct val="0"/>
              </a:spcBef>
              <a:spcAft>
                <a:spcPct val="0"/>
              </a:spcAft>
              <a:buClrTx/>
              <a:buSzTx/>
              <a:buFontTx/>
              <a:buNone/>
            </a:pPr>
            <a:r>
              <a:rPr lang="en-US" altLang="en-US" sz="3600" u="sng" dirty="0">
                <a:solidFill>
                  <a:srgbClr val="FFFFFF"/>
                </a:solidFill>
              </a:rPr>
              <a:t>Scalars:</a:t>
            </a:r>
          </a:p>
          <a:p>
            <a:pPr eaLnBrk="0" fontAlgn="base" hangingPunct="0">
              <a:lnSpc>
                <a:spcPct val="125000"/>
              </a:lnSpc>
              <a:spcBef>
                <a:spcPct val="0"/>
              </a:spcBef>
              <a:spcAft>
                <a:spcPct val="0"/>
              </a:spcAft>
              <a:buClrTx/>
              <a:buSzTx/>
              <a:buFontTx/>
              <a:buChar char="•"/>
            </a:pPr>
            <a:r>
              <a:rPr lang="en-US" altLang="en-US" sz="3600" dirty="0">
                <a:solidFill>
                  <a:srgbClr val="FFFFFF"/>
                </a:solidFill>
              </a:rPr>
              <a:t> Distance</a:t>
            </a:r>
          </a:p>
          <a:p>
            <a:pPr eaLnBrk="0" fontAlgn="base" hangingPunct="0">
              <a:lnSpc>
                <a:spcPct val="125000"/>
              </a:lnSpc>
              <a:spcBef>
                <a:spcPct val="0"/>
              </a:spcBef>
              <a:spcAft>
                <a:spcPct val="0"/>
              </a:spcAft>
              <a:buClrTx/>
              <a:buSzTx/>
              <a:buFontTx/>
              <a:buChar char="•"/>
            </a:pPr>
            <a:r>
              <a:rPr lang="en-US" altLang="en-US" sz="3600" dirty="0">
                <a:solidFill>
                  <a:srgbClr val="FFFFFF"/>
                </a:solidFill>
              </a:rPr>
              <a:t> Speed</a:t>
            </a:r>
          </a:p>
          <a:p>
            <a:pPr eaLnBrk="0" fontAlgn="base" hangingPunct="0">
              <a:lnSpc>
                <a:spcPct val="125000"/>
              </a:lnSpc>
              <a:spcBef>
                <a:spcPct val="0"/>
              </a:spcBef>
              <a:spcAft>
                <a:spcPct val="0"/>
              </a:spcAft>
              <a:buClrTx/>
              <a:buSzTx/>
              <a:buFontTx/>
              <a:buChar char="•"/>
            </a:pPr>
            <a:r>
              <a:rPr lang="en-US" altLang="en-US" sz="3600" dirty="0">
                <a:solidFill>
                  <a:srgbClr val="FFFFFF"/>
                </a:solidFill>
              </a:rPr>
              <a:t> Time</a:t>
            </a:r>
          </a:p>
          <a:p>
            <a:pPr eaLnBrk="0" fontAlgn="base" hangingPunct="0">
              <a:lnSpc>
                <a:spcPct val="125000"/>
              </a:lnSpc>
              <a:spcBef>
                <a:spcPct val="0"/>
              </a:spcBef>
              <a:spcAft>
                <a:spcPct val="0"/>
              </a:spcAft>
              <a:buClrTx/>
              <a:buSzTx/>
              <a:buFontTx/>
              <a:buChar char="•"/>
            </a:pPr>
            <a:r>
              <a:rPr lang="en-US" altLang="en-US" sz="3600" dirty="0">
                <a:solidFill>
                  <a:srgbClr val="FFFFFF"/>
                </a:solidFill>
              </a:rPr>
              <a:t> Mass</a:t>
            </a:r>
          </a:p>
          <a:p>
            <a:pPr eaLnBrk="0" fontAlgn="base" hangingPunct="0">
              <a:lnSpc>
                <a:spcPct val="125000"/>
              </a:lnSpc>
              <a:spcBef>
                <a:spcPct val="0"/>
              </a:spcBef>
              <a:spcAft>
                <a:spcPct val="0"/>
              </a:spcAft>
              <a:buClrTx/>
              <a:buSzTx/>
              <a:buFontTx/>
              <a:buChar char="•"/>
            </a:pPr>
            <a:r>
              <a:rPr lang="en-US" altLang="en-US" sz="3600" dirty="0">
                <a:solidFill>
                  <a:srgbClr val="FFFFFF"/>
                </a:solidFill>
              </a:rPr>
              <a:t> Energy</a:t>
            </a:r>
          </a:p>
        </p:txBody>
      </p:sp>
    </p:spTree>
    <p:extLst>
      <p:ext uri="{BB962C8B-B14F-4D97-AF65-F5344CB8AC3E}">
        <p14:creationId xmlns:p14="http://schemas.microsoft.com/office/powerpoint/2010/main" val="260526836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4887" y="172277"/>
            <a:ext cx="10641495" cy="914399"/>
          </a:xfrm>
          <a:solidFill>
            <a:srgbClr val="C00000"/>
          </a:solidFill>
        </p:spPr>
        <p:txBody>
          <a:bodyPr/>
          <a:lstStyle/>
          <a:p>
            <a:pPr>
              <a:defRPr/>
            </a:pPr>
            <a:r>
              <a:rPr lang="en-US" altLang="en-US" dirty="0">
                <a:solidFill>
                  <a:schemeClr val="tx1"/>
                </a:solidFill>
              </a:rPr>
              <a:t>Vectors</a:t>
            </a:r>
          </a:p>
        </p:txBody>
      </p:sp>
      <p:sp>
        <p:nvSpPr>
          <p:cNvPr id="3" name="Content Placeholder 2"/>
          <p:cNvSpPr>
            <a:spLocks noGrp="1"/>
          </p:cNvSpPr>
          <p:nvPr>
            <p:ph sz="half" idx="1"/>
          </p:nvPr>
        </p:nvSpPr>
        <p:spPr>
          <a:xfrm>
            <a:off x="1524000" y="4800599"/>
            <a:ext cx="9144000" cy="2362200"/>
          </a:xfrm>
        </p:spPr>
        <p:txBody>
          <a:bodyPr/>
          <a:lstStyle/>
          <a:p>
            <a:pPr>
              <a:buFont typeface="Wingdings" pitchFamily="-84" charset="2"/>
              <a:buChar char="l"/>
              <a:defRPr/>
            </a:pPr>
            <a:r>
              <a:rPr lang="en-US" altLang="en-US" dirty="0"/>
              <a:t>Often represented by arrows.</a:t>
            </a:r>
          </a:p>
          <a:p>
            <a:pPr>
              <a:buFont typeface="Wingdings" pitchFamily="-84" charset="2"/>
              <a:buChar char="l"/>
              <a:defRPr/>
            </a:pPr>
            <a:r>
              <a:rPr lang="en-US" altLang="en-US" dirty="0"/>
              <a:t>Length of the arrow represents the magnitude (how far, how fast, how strong, etc. depending on the type of vector)</a:t>
            </a:r>
          </a:p>
        </p:txBody>
      </p:sp>
      <p:pic>
        <p:nvPicPr>
          <p:cNvPr id="8196" name="Picture 4" descr="Screen Shot 2014-09-21 at 1.09.33 PM.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95601" y="1219198"/>
            <a:ext cx="7027863" cy="358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txBody>
          <a:bodyPr/>
          <a:lstStyle/>
          <a:p>
            <a:pPr>
              <a:defRPr/>
            </a:pPr>
            <a:r>
              <a:rPr lang="en-US" altLang="en-US" dirty="0">
                <a:solidFill>
                  <a:schemeClr val="tx1"/>
                </a:solidFill>
              </a:rPr>
              <a:t>Do you know the difference?</a:t>
            </a:r>
          </a:p>
        </p:txBody>
      </p:sp>
      <p:graphicFrame>
        <p:nvGraphicFramePr>
          <p:cNvPr id="5" name="Table 4"/>
          <p:cNvGraphicFramePr>
            <a:graphicFrameLocks noGrp="1"/>
          </p:cNvGraphicFramePr>
          <p:nvPr>
            <p:extLst>
              <p:ext uri="{D42A27DB-BD31-4B8C-83A1-F6EECF244321}">
                <p14:modId xmlns:p14="http://schemas.microsoft.com/office/powerpoint/2010/main" val="2068190933"/>
              </p:ext>
            </p:extLst>
          </p:nvPr>
        </p:nvGraphicFramePr>
        <p:xfrm>
          <a:off x="3048000" y="2192131"/>
          <a:ext cx="6096000" cy="3200400"/>
        </p:xfrm>
        <a:graphic>
          <a:graphicData uri="http://schemas.openxmlformats.org/drawingml/2006/table">
            <a:tbl>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1475">
                <a:tc>
                  <a:txBody>
                    <a:bodyPr/>
                    <a:lstStyle>
                      <a:lvl1pPr>
                        <a:spcBef>
                          <a:spcPct val="20000"/>
                        </a:spcBef>
                        <a:buClr>
                          <a:schemeClr val="hlink"/>
                        </a:buClr>
                        <a:buSzPct val="75000"/>
                        <a:buFont typeface="Wingdings" pitchFamily="-84" charset="2"/>
                        <a:defRPr sz="2800">
                          <a:solidFill>
                            <a:schemeClr val="tx1"/>
                          </a:solidFill>
                          <a:latin typeface="Arial" charset="0"/>
                          <a:ea typeface="ＭＳ Ｐゴシック" pitchFamily="-84" charset="-128"/>
                        </a:defRPr>
                      </a:lvl1pPr>
                      <a:lvl2pPr marL="37931725" indent="-37474525">
                        <a:spcBef>
                          <a:spcPct val="20000"/>
                        </a:spcBef>
                        <a:buClr>
                          <a:schemeClr val="tx2"/>
                        </a:buClr>
                        <a:buSzPct val="75000"/>
                        <a:buFont typeface="Wingdings" pitchFamily="-84" charset="2"/>
                        <a:defRPr sz="2400">
                          <a:solidFill>
                            <a:schemeClr val="tx1"/>
                          </a:solidFill>
                          <a:latin typeface="Arial" charset="0"/>
                          <a:ea typeface="ＭＳ Ｐゴシック" pitchFamily="-84" charset="-128"/>
                        </a:defRPr>
                      </a:lvl2pPr>
                      <a:lvl3pPr>
                        <a:spcBef>
                          <a:spcPct val="20000"/>
                        </a:spcBef>
                        <a:defRPr sz="2000">
                          <a:solidFill>
                            <a:schemeClr val="tx1"/>
                          </a:solidFill>
                          <a:latin typeface="Arial" charset="0"/>
                          <a:ea typeface="ＭＳ Ｐゴシック" pitchFamily="-84" charset="-128"/>
                        </a:defRPr>
                      </a:lvl3pPr>
                      <a:lvl4pPr>
                        <a:spcBef>
                          <a:spcPct val="20000"/>
                        </a:spcBef>
                        <a:defRPr>
                          <a:solidFill>
                            <a:schemeClr val="tx1"/>
                          </a:solidFill>
                          <a:latin typeface="Arial" charset="0"/>
                          <a:ea typeface="ＭＳ Ｐゴシック" pitchFamily="-84" charset="-128"/>
                        </a:defRPr>
                      </a:lvl4pPr>
                      <a:lvl5pPr>
                        <a:spcBef>
                          <a:spcPct val="20000"/>
                        </a:spcBef>
                        <a:defRPr>
                          <a:solidFill>
                            <a:schemeClr val="tx1"/>
                          </a:solidFill>
                          <a:latin typeface="Arial" charset="0"/>
                          <a:ea typeface="ＭＳ Ｐゴシック" pitchFamily="-84" charset="-128"/>
                        </a:defRPr>
                      </a:lvl5pPr>
                      <a:lvl6pPr marL="457200" eaLnBrk="0" fontAlgn="base" hangingPunct="0">
                        <a:spcBef>
                          <a:spcPct val="20000"/>
                        </a:spcBef>
                        <a:spcAft>
                          <a:spcPct val="0"/>
                        </a:spcAft>
                        <a:defRPr>
                          <a:solidFill>
                            <a:schemeClr val="tx1"/>
                          </a:solidFill>
                          <a:latin typeface="Arial" charset="0"/>
                          <a:ea typeface="ＭＳ Ｐゴシック" pitchFamily="-84" charset="-128"/>
                        </a:defRPr>
                      </a:lvl6pPr>
                      <a:lvl7pPr marL="914400" eaLnBrk="0" fontAlgn="base" hangingPunct="0">
                        <a:spcBef>
                          <a:spcPct val="20000"/>
                        </a:spcBef>
                        <a:spcAft>
                          <a:spcPct val="0"/>
                        </a:spcAft>
                        <a:defRPr>
                          <a:solidFill>
                            <a:schemeClr val="tx1"/>
                          </a:solidFill>
                          <a:latin typeface="Arial" charset="0"/>
                          <a:ea typeface="ＭＳ Ｐゴシック" pitchFamily="-84" charset="-128"/>
                        </a:defRPr>
                      </a:lvl7pPr>
                      <a:lvl8pPr marL="1371600" eaLnBrk="0" fontAlgn="base" hangingPunct="0">
                        <a:spcBef>
                          <a:spcPct val="20000"/>
                        </a:spcBef>
                        <a:spcAft>
                          <a:spcPct val="0"/>
                        </a:spcAft>
                        <a:defRPr>
                          <a:solidFill>
                            <a:schemeClr val="tx1"/>
                          </a:solidFill>
                          <a:latin typeface="Arial" charset="0"/>
                          <a:ea typeface="ＭＳ Ｐゴシック" pitchFamily="-84" charset="-128"/>
                        </a:defRPr>
                      </a:lvl8pPr>
                      <a:lvl9pPr marL="1828800" eaLnBrk="0" fontAlgn="base" hangingPunct="0">
                        <a:spcBef>
                          <a:spcPct val="20000"/>
                        </a:spcBef>
                        <a:spcAft>
                          <a:spcPct val="0"/>
                        </a:spcAft>
                        <a:defRPr>
                          <a:solidFill>
                            <a:schemeClr val="tx1"/>
                          </a:solidFill>
                          <a:latin typeface="Arial" charset="0"/>
                          <a:ea typeface="ＭＳ Ｐゴシック" pitchFamily="-8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rgbClr val="FFFFFF"/>
                          </a:solidFill>
                          <a:effectLst/>
                          <a:latin typeface="Arial" charset="0"/>
                          <a:ea typeface="ＭＳ Ｐゴシック" pitchFamily="-84" charset="-128"/>
                        </a:rPr>
                        <a:t>Quantity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hlink"/>
                        </a:buClr>
                        <a:buSzPct val="75000"/>
                        <a:buFont typeface="Wingdings" pitchFamily="-84" charset="2"/>
                        <a:defRPr sz="2800">
                          <a:solidFill>
                            <a:schemeClr val="tx1"/>
                          </a:solidFill>
                          <a:latin typeface="Arial" charset="0"/>
                          <a:ea typeface="ＭＳ Ｐゴシック" pitchFamily="-84" charset="-128"/>
                        </a:defRPr>
                      </a:lvl1pPr>
                      <a:lvl2pPr marL="37931725" indent="-37474525">
                        <a:spcBef>
                          <a:spcPct val="20000"/>
                        </a:spcBef>
                        <a:buClr>
                          <a:schemeClr val="tx2"/>
                        </a:buClr>
                        <a:buSzPct val="75000"/>
                        <a:buFont typeface="Wingdings" pitchFamily="-84" charset="2"/>
                        <a:defRPr sz="2400">
                          <a:solidFill>
                            <a:schemeClr val="tx1"/>
                          </a:solidFill>
                          <a:latin typeface="Arial" charset="0"/>
                          <a:ea typeface="ＭＳ Ｐゴシック" pitchFamily="-84" charset="-128"/>
                        </a:defRPr>
                      </a:lvl2pPr>
                      <a:lvl3pPr>
                        <a:spcBef>
                          <a:spcPct val="20000"/>
                        </a:spcBef>
                        <a:defRPr sz="2000">
                          <a:solidFill>
                            <a:schemeClr val="tx1"/>
                          </a:solidFill>
                          <a:latin typeface="Arial" charset="0"/>
                          <a:ea typeface="ＭＳ Ｐゴシック" pitchFamily="-84" charset="-128"/>
                        </a:defRPr>
                      </a:lvl3pPr>
                      <a:lvl4pPr>
                        <a:spcBef>
                          <a:spcPct val="20000"/>
                        </a:spcBef>
                        <a:defRPr>
                          <a:solidFill>
                            <a:schemeClr val="tx1"/>
                          </a:solidFill>
                          <a:latin typeface="Arial" charset="0"/>
                          <a:ea typeface="ＭＳ Ｐゴシック" pitchFamily="-84" charset="-128"/>
                        </a:defRPr>
                      </a:lvl4pPr>
                      <a:lvl5pPr>
                        <a:spcBef>
                          <a:spcPct val="20000"/>
                        </a:spcBef>
                        <a:defRPr>
                          <a:solidFill>
                            <a:schemeClr val="tx1"/>
                          </a:solidFill>
                          <a:latin typeface="Arial" charset="0"/>
                          <a:ea typeface="ＭＳ Ｐゴシック" pitchFamily="-84" charset="-128"/>
                        </a:defRPr>
                      </a:lvl5pPr>
                      <a:lvl6pPr marL="457200" eaLnBrk="0" fontAlgn="base" hangingPunct="0">
                        <a:spcBef>
                          <a:spcPct val="20000"/>
                        </a:spcBef>
                        <a:spcAft>
                          <a:spcPct val="0"/>
                        </a:spcAft>
                        <a:defRPr>
                          <a:solidFill>
                            <a:schemeClr val="tx1"/>
                          </a:solidFill>
                          <a:latin typeface="Arial" charset="0"/>
                          <a:ea typeface="ＭＳ Ｐゴシック" pitchFamily="-84" charset="-128"/>
                        </a:defRPr>
                      </a:lvl6pPr>
                      <a:lvl7pPr marL="914400" eaLnBrk="0" fontAlgn="base" hangingPunct="0">
                        <a:spcBef>
                          <a:spcPct val="20000"/>
                        </a:spcBef>
                        <a:spcAft>
                          <a:spcPct val="0"/>
                        </a:spcAft>
                        <a:defRPr>
                          <a:solidFill>
                            <a:schemeClr val="tx1"/>
                          </a:solidFill>
                          <a:latin typeface="Arial" charset="0"/>
                          <a:ea typeface="ＭＳ Ｐゴシック" pitchFamily="-84" charset="-128"/>
                        </a:defRPr>
                      </a:lvl7pPr>
                      <a:lvl8pPr marL="1371600" eaLnBrk="0" fontAlgn="base" hangingPunct="0">
                        <a:spcBef>
                          <a:spcPct val="20000"/>
                        </a:spcBef>
                        <a:spcAft>
                          <a:spcPct val="0"/>
                        </a:spcAft>
                        <a:defRPr>
                          <a:solidFill>
                            <a:schemeClr val="tx1"/>
                          </a:solidFill>
                          <a:latin typeface="Arial" charset="0"/>
                          <a:ea typeface="ＭＳ Ｐゴシック" pitchFamily="-84" charset="-128"/>
                        </a:defRPr>
                      </a:lvl8pPr>
                      <a:lvl9pPr marL="1828800" eaLnBrk="0" fontAlgn="base" hangingPunct="0">
                        <a:spcBef>
                          <a:spcPct val="20000"/>
                        </a:spcBef>
                        <a:spcAft>
                          <a:spcPct val="0"/>
                        </a:spcAft>
                        <a:defRPr>
                          <a:solidFill>
                            <a:schemeClr val="tx1"/>
                          </a:solidFill>
                          <a:latin typeface="Arial" charset="0"/>
                          <a:ea typeface="ＭＳ Ｐゴシック" pitchFamily="-8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charset="0"/>
                          <a:ea typeface="ＭＳ Ｐゴシック" pitchFamily="-84" charset="-128"/>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71475">
                <a:tc>
                  <a:txBody>
                    <a:bodyPr/>
                    <a:lstStyle>
                      <a:lvl1pPr>
                        <a:spcBef>
                          <a:spcPct val="20000"/>
                        </a:spcBef>
                        <a:buClr>
                          <a:schemeClr val="hlink"/>
                        </a:buClr>
                        <a:buSzPct val="75000"/>
                        <a:buFont typeface="Wingdings" pitchFamily="-84" charset="2"/>
                        <a:defRPr sz="2800">
                          <a:solidFill>
                            <a:schemeClr val="tx1"/>
                          </a:solidFill>
                          <a:latin typeface="Arial" charset="0"/>
                          <a:ea typeface="ＭＳ Ｐゴシック" pitchFamily="-84" charset="-128"/>
                        </a:defRPr>
                      </a:lvl1pPr>
                      <a:lvl2pPr marL="37931725" indent="-37474525">
                        <a:spcBef>
                          <a:spcPct val="20000"/>
                        </a:spcBef>
                        <a:buClr>
                          <a:schemeClr val="tx2"/>
                        </a:buClr>
                        <a:buSzPct val="75000"/>
                        <a:buFont typeface="Wingdings" pitchFamily="-84" charset="2"/>
                        <a:defRPr sz="2400">
                          <a:solidFill>
                            <a:schemeClr val="tx1"/>
                          </a:solidFill>
                          <a:latin typeface="Arial" charset="0"/>
                          <a:ea typeface="ＭＳ Ｐゴシック" pitchFamily="-84" charset="-128"/>
                        </a:defRPr>
                      </a:lvl2pPr>
                      <a:lvl3pPr>
                        <a:spcBef>
                          <a:spcPct val="20000"/>
                        </a:spcBef>
                        <a:defRPr sz="2000">
                          <a:solidFill>
                            <a:schemeClr val="tx1"/>
                          </a:solidFill>
                          <a:latin typeface="Arial" charset="0"/>
                          <a:ea typeface="ＭＳ Ｐゴシック" pitchFamily="-84" charset="-128"/>
                        </a:defRPr>
                      </a:lvl3pPr>
                      <a:lvl4pPr>
                        <a:spcBef>
                          <a:spcPct val="20000"/>
                        </a:spcBef>
                        <a:defRPr>
                          <a:solidFill>
                            <a:schemeClr val="tx1"/>
                          </a:solidFill>
                          <a:latin typeface="Arial" charset="0"/>
                          <a:ea typeface="ＭＳ Ｐゴシック" pitchFamily="-84" charset="-128"/>
                        </a:defRPr>
                      </a:lvl4pPr>
                      <a:lvl5pPr>
                        <a:spcBef>
                          <a:spcPct val="20000"/>
                        </a:spcBef>
                        <a:defRPr>
                          <a:solidFill>
                            <a:schemeClr val="tx1"/>
                          </a:solidFill>
                          <a:latin typeface="Arial" charset="0"/>
                          <a:ea typeface="ＭＳ Ｐゴシック" pitchFamily="-84" charset="-128"/>
                        </a:defRPr>
                      </a:lvl5pPr>
                      <a:lvl6pPr marL="457200" eaLnBrk="0" fontAlgn="base" hangingPunct="0">
                        <a:spcBef>
                          <a:spcPct val="20000"/>
                        </a:spcBef>
                        <a:spcAft>
                          <a:spcPct val="0"/>
                        </a:spcAft>
                        <a:defRPr>
                          <a:solidFill>
                            <a:schemeClr val="tx1"/>
                          </a:solidFill>
                          <a:latin typeface="Arial" charset="0"/>
                          <a:ea typeface="ＭＳ Ｐゴシック" pitchFamily="-84" charset="-128"/>
                        </a:defRPr>
                      </a:lvl6pPr>
                      <a:lvl7pPr marL="914400" eaLnBrk="0" fontAlgn="base" hangingPunct="0">
                        <a:spcBef>
                          <a:spcPct val="20000"/>
                        </a:spcBef>
                        <a:spcAft>
                          <a:spcPct val="0"/>
                        </a:spcAft>
                        <a:defRPr>
                          <a:solidFill>
                            <a:schemeClr val="tx1"/>
                          </a:solidFill>
                          <a:latin typeface="Arial" charset="0"/>
                          <a:ea typeface="ＭＳ Ｐゴシック" pitchFamily="-84" charset="-128"/>
                        </a:defRPr>
                      </a:lvl7pPr>
                      <a:lvl8pPr marL="1371600" eaLnBrk="0" fontAlgn="base" hangingPunct="0">
                        <a:spcBef>
                          <a:spcPct val="20000"/>
                        </a:spcBef>
                        <a:spcAft>
                          <a:spcPct val="0"/>
                        </a:spcAft>
                        <a:defRPr>
                          <a:solidFill>
                            <a:schemeClr val="tx1"/>
                          </a:solidFill>
                          <a:latin typeface="Arial" charset="0"/>
                          <a:ea typeface="ＭＳ Ｐゴシック" pitchFamily="-84" charset="-128"/>
                        </a:defRPr>
                      </a:lvl8pPr>
                      <a:lvl9pPr marL="1828800" eaLnBrk="0" fontAlgn="base" hangingPunct="0">
                        <a:spcBef>
                          <a:spcPct val="20000"/>
                        </a:spcBef>
                        <a:spcAft>
                          <a:spcPct val="0"/>
                        </a:spcAft>
                        <a:defRPr>
                          <a:solidFill>
                            <a:schemeClr val="tx1"/>
                          </a:solidFill>
                          <a:latin typeface="Arial" charset="0"/>
                          <a:ea typeface="ＭＳ Ｐゴシック" pitchFamily="-8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10199"/>
                          </a:solidFill>
                          <a:effectLst/>
                          <a:latin typeface="Arial" charset="0"/>
                          <a:ea typeface="ＭＳ Ｐゴシック" pitchFamily="-84" charset="-128"/>
                        </a:rPr>
                        <a:t>5 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lvl1pPr>
                        <a:spcBef>
                          <a:spcPct val="20000"/>
                        </a:spcBef>
                        <a:buClr>
                          <a:schemeClr val="hlink"/>
                        </a:buClr>
                        <a:buSzPct val="75000"/>
                        <a:buFont typeface="Wingdings" pitchFamily="-84" charset="2"/>
                        <a:defRPr sz="2800">
                          <a:solidFill>
                            <a:schemeClr val="tx1"/>
                          </a:solidFill>
                          <a:latin typeface="Arial" charset="0"/>
                          <a:ea typeface="ＭＳ Ｐゴシック" pitchFamily="-84" charset="-128"/>
                        </a:defRPr>
                      </a:lvl1pPr>
                      <a:lvl2pPr marL="37931725" indent="-37474525">
                        <a:spcBef>
                          <a:spcPct val="20000"/>
                        </a:spcBef>
                        <a:buClr>
                          <a:schemeClr val="tx2"/>
                        </a:buClr>
                        <a:buSzPct val="75000"/>
                        <a:buFont typeface="Wingdings" pitchFamily="-84" charset="2"/>
                        <a:defRPr sz="2400">
                          <a:solidFill>
                            <a:schemeClr val="tx1"/>
                          </a:solidFill>
                          <a:latin typeface="Arial" charset="0"/>
                          <a:ea typeface="ＭＳ Ｐゴシック" pitchFamily="-84" charset="-128"/>
                        </a:defRPr>
                      </a:lvl2pPr>
                      <a:lvl3pPr>
                        <a:spcBef>
                          <a:spcPct val="20000"/>
                        </a:spcBef>
                        <a:defRPr sz="2000">
                          <a:solidFill>
                            <a:schemeClr val="tx1"/>
                          </a:solidFill>
                          <a:latin typeface="Arial" charset="0"/>
                          <a:ea typeface="ＭＳ Ｐゴシック" pitchFamily="-84" charset="-128"/>
                        </a:defRPr>
                      </a:lvl3pPr>
                      <a:lvl4pPr>
                        <a:spcBef>
                          <a:spcPct val="20000"/>
                        </a:spcBef>
                        <a:defRPr>
                          <a:solidFill>
                            <a:schemeClr val="tx1"/>
                          </a:solidFill>
                          <a:latin typeface="Arial" charset="0"/>
                          <a:ea typeface="ＭＳ Ｐゴシック" pitchFamily="-84" charset="-128"/>
                        </a:defRPr>
                      </a:lvl4pPr>
                      <a:lvl5pPr>
                        <a:spcBef>
                          <a:spcPct val="20000"/>
                        </a:spcBef>
                        <a:defRPr>
                          <a:solidFill>
                            <a:schemeClr val="tx1"/>
                          </a:solidFill>
                          <a:latin typeface="Arial" charset="0"/>
                          <a:ea typeface="ＭＳ Ｐゴシック" pitchFamily="-84" charset="-128"/>
                        </a:defRPr>
                      </a:lvl5pPr>
                      <a:lvl6pPr marL="457200" eaLnBrk="0" fontAlgn="base" hangingPunct="0">
                        <a:spcBef>
                          <a:spcPct val="20000"/>
                        </a:spcBef>
                        <a:spcAft>
                          <a:spcPct val="0"/>
                        </a:spcAft>
                        <a:defRPr>
                          <a:solidFill>
                            <a:schemeClr val="tx1"/>
                          </a:solidFill>
                          <a:latin typeface="Arial" charset="0"/>
                          <a:ea typeface="ＭＳ Ｐゴシック" pitchFamily="-84" charset="-128"/>
                        </a:defRPr>
                      </a:lvl6pPr>
                      <a:lvl7pPr marL="914400" eaLnBrk="0" fontAlgn="base" hangingPunct="0">
                        <a:spcBef>
                          <a:spcPct val="20000"/>
                        </a:spcBef>
                        <a:spcAft>
                          <a:spcPct val="0"/>
                        </a:spcAft>
                        <a:defRPr>
                          <a:solidFill>
                            <a:schemeClr val="tx1"/>
                          </a:solidFill>
                          <a:latin typeface="Arial" charset="0"/>
                          <a:ea typeface="ＭＳ Ｐゴシック" pitchFamily="-84" charset="-128"/>
                        </a:defRPr>
                      </a:lvl7pPr>
                      <a:lvl8pPr marL="1371600" eaLnBrk="0" fontAlgn="base" hangingPunct="0">
                        <a:spcBef>
                          <a:spcPct val="20000"/>
                        </a:spcBef>
                        <a:spcAft>
                          <a:spcPct val="0"/>
                        </a:spcAft>
                        <a:defRPr>
                          <a:solidFill>
                            <a:schemeClr val="tx1"/>
                          </a:solidFill>
                          <a:latin typeface="Arial" charset="0"/>
                          <a:ea typeface="ＭＳ Ｐゴシック" pitchFamily="-84" charset="-128"/>
                        </a:defRPr>
                      </a:lvl8pPr>
                      <a:lvl9pPr marL="1828800" eaLnBrk="0" fontAlgn="base" hangingPunct="0">
                        <a:spcBef>
                          <a:spcPct val="20000"/>
                        </a:spcBef>
                        <a:spcAft>
                          <a:spcPct val="0"/>
                        </a:spcAft>
                        <a:defRPr>
                          <a:solidFill>
                            <a:schemeClr val="tx1"/>
                          </a:solidFill>
                          <a:latin typeface="Arial" charset="0"/>
                          <a:ea typeface="ＭＳ Ｐゴシック" pitchFamily="-8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rgbClr val="010199"/>
                        </a:solidFill>
                        <a:effectLst/>
                        <a:latin typeface="Arial" charset="0"/>
                        <a:ea typeface="ＭＳ Ｐゴシック" pitchFamily="-8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extLst>
                  <a:ext uri="{0D108BD9-81ED-4DB2-BD59-A6C34878D82A}">
                    <a16:rowId xmlns:a16="http://schemas.microsoft.com/office/drawing/2014/main" val="10001"/>
                  </a:ext>
                </a:extLst>
              </a:tr>
              <a:tr h="371475">
                <a:tc>
                  <a:txBody>
                    <a:bodyPr/>
                    <a:lstStyle>
                      <a:lvl1pPr>
                        <a:spcBef>
                          <a:spcPct val="20000"/>
                        </a:spcBef>
                        <a:buClr>
                          <a:schemeClr val="hlink"/>
                        </a:buClr>
                        <a:buSzPct val="75000"/>
                        <a:buFont typeface="Wingdings" pitchFamily="-84" charset="2"/>
                        <a:defRPr sz="2800">
                          <a:solidFill>
                            <a:schemeClr val="tx1"/>
                          </a:solidFill>
                          <a:latin typeface="Arial" charset="0"/>
                          <a:ea typeface="ＭＳ Ｐゴシック" pitchFamily="-84" charset="-128"/>
                        </a:defRPr>
                      </a:lvl1pPr>
                      <a:lvl2pPr marL="37931725" indent="-37474525">
                        <a:spcBef>
                          <a:spcPct val="20000"/>
                        </a:spcBef>
                        <a:buClr>
                          <a:schemeClr val="tx2"/>
                        </a:buClr>
                        <a:buSzPct val="75000"/>
                        <a:buFont typeface="Wingdings" pitchFamily="-84" charset="2"/>
                        <a:defRPr sz="2400">
                          <a:solidFill>
                            <a:schemeClr val="tx1"/>
                          </a:solidFill>
                          <a:latin typeface="Arial" charset="0"/>
                          <a:ea typeface="ＭＳ Ｐゴシック" pitchFamily="-84" charset="-128"/>
                        </a:defRPr>
                      </a:lvl2pPr>
                      <a:lvl3pPr>
                        <a:spcBef>
                          <a:spcPct val="20000"/>
                        </a:spcBef>
                        <a:defRPr sz="2000">
                          <a:solidFill>
                            <a:schemeClr val="tx1"/>
                          </a:solidFill>
                          <a:latin typeface="Arial" charset="0"/>
                          <a:ea typeface="ＭＳ Ｐゴシック" pitchFamily="-84" charset="-128"/>
                        </a:defRPr>
                      </a:lvl3pPr>
                      <a:lvl4pPr>
                        <a:spcBef>
                          <a:spcPct val="20000"/>
                        </a:spcBef>
                        <a:defRPr>
                          <a:solidFill>
                            <a:schemeClr val="tx1"/>
                          </a:solidFill>
                          <a:latin typeface="Arial" charset="0"/>
                          <a:ea typeface="ＭＳ Ｐゴシック" pitchFamily="-84" charset="-128"/>
                        </a:defRPr>
                      </a:lvl4pPr>
                      <a:lvl5pPr>
                        <a:spcBef>
                          <a:spcPct val="20000"/>
                        </a:spcBef>
                        <a:defRPr>
                          <a:solidFill>
                            <a:schemeClr val="tx1"/>
                          </a:solidFill>
                          <a:latin typeface="Arial" charset="0"/>
                          <a:ea typeface="ＭＳ Ｐゴシック" pitchFamily="-84" charset="-128"/>
                        </a:defRPr>
                      </a:lvl5pPr>
                      <a:lvl6pPr marL="457200" eaLnBrk="0" fontAlgn="base" hangingPunct="0">
                        <a:spcBef>
                          <a:spcPct val="20000"/>
                        </a:spcBef>
                        <a:spcAft>
                          <a:spcPct val="0"/>
                        </a:spcAft>
                        <a:defRPr>
                          <a:solidFill>
                            <a:schemeClr val="tx1"/>
                          </a:solidFill>
                          <a:latin typeface="Arial" charset="0"/>
                          <a:ea typeface="ＭＳ Ｐゴシック" pitchFamily="-84" charset="-128"/>
                        </a:defRPr>
                      </a:lvl6pPr>
                      <a:lvl7pPr marL="914400" eaLnBrk="0" fontAlgn="base" hangingPunct="0">
                        <a:spcBef>
                          <a:spcPct val="20000"/>
                        </a:spcBef>
                        <a:spcAft>
                          <a:spcPct val="0"/>
                        </a:spcAft>
                        <a:defRPr>
                          <a:solidFill>
                            <a:schemeClr val="tx1"/>
                          </a:solidFill>
                          <a:latin typeface="Arial" charset="0"/>
                          <a:ea typeface="ＭＳ Ｐゴシック" pitchFamily="-84" charset="-128"/>
                        </a:defRPr>
                      </a:lvl7pPr>
                      <a:lvl8pPr marL="1371600" eaLnBrk="0" fontAlgn="base" hangingPunct="0">
                        <a:spcBef>
                          <a:spcPct val="20000"/>
                        </a:spcBef>
                        <a:spcAft>
                          <a:spcPct val="0"/>
                        </a:spcAft>
                        <a:defRPr>
                          <a:solidFill>
                            <a:schemeClr val="tx1"/>
                          </a:solidFill>
                          <a:latin typeface="Arial" charset="0"/>
                          <a:ea typeface="ＭＳ Ｐゴシック" pitchFamily="-84" charset="-128"/>
                        </a:defRPr>
                      </a:lvl8pPr>
                      <a:lvl9pPr marL="1828800" eaLnBrk="0" fontAlgn="base" hangingPunct="0">
                        <a:spcBef>
                          <a:spcPct val="20000"/>
                        </a:spcBef>
                        <a:spcAft>
                          <a:spcPct val="0"/>
                        </a:spcAft>
                        <a:defRPr>
                          <a:solidFill>
                            <a:schemeClr val="tx1"/>
                          </a:solidFill>
                          <a:latin typeface="Arial" charset="0"/>
                          <a:ea typeface="ＭＳ Ｐゴシック" pitchFamily="-8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10199"/>
                          </a:solidFill>
                          <a:effectLst/>
                          <a:latin typeface="Arial" charset="0"/>
                          <a:ea typeface="ＭＳ Ｐゴシック" pitchFamily="-84" charset="-128"/>
                        </a:rPr>
                        <a:t>30 m/sec, East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lvl1pPr>
                        <a:spcBef>
                          <a:spcPct val="20000"/>
                        </a:spcBef>
                        <a:buClr>
                          <a:schemeClr val="hlink"/>
                        </a:buClr>
                        <a:buSzPct val="75000"/>
                        <a:buFont typeface="Wingdings" pitchFamily="-84" charset="2"/>
                        <a:defRPr sz="2800">
                          <a:solidFill>
                            <a:schemeClr val="tx1"/>
                          </a:solidFill>
                          <a:latin typeface="Arial" charset="0"/>
                          <a:ea typeface="ＭＳ Ｐゴシック" pitchFamily="-84" charset="-128"/>
                        </a:defRPr>
                      </a:lvl1pPr>
                      <a:lvl2pPr marL="37931725" indent="-37474525">
                        <a:spcBef>
                          <a:spcPct val="20000"/>
                        </a:spcBef>
                        <a:buClr>
                          <a:schemeClr val="tx2"/>
                        </a:buClr>
                        <a:buSzPct val="75000"/>
                        <a:buFont typeface="Wingdings" pitchFamily="-84" charset="2"/>
                        <a:defRPr sz="2400">
                          <a:solidFill>
                            <a:schemeClr val="tx1"/>
                          </a:solidFill>
                          <a:latin typeface="Arial" charset="0"/>
                          <a:ea typeface="ＭＳ Ｐゴシック" pitchFamily="-84" charset="-128"/>
                        </a:defRPr>
                      </a:lvl2pPr>
                      <a:lvl3pPr>
                        <a:spcBef>
                          <a:spcPct val="20000"/>
                        </a:spcBef>
                        <a:defRPr sz="2000">
                          <a:solidFill>
                            <a:schemeClr val="tx1"/>
                          </a:solidFill>
                          <a:latin typeface="Arial" charset="0"/>
                          <a:ea typeface="ＭＳ Ｐゴシック" pitchFamily="-84" charset="-128"/>
                        </a:defRPr>
                      </a:lvl3pPr>
                      <a:lvl4pPr>
                        <a:spcBef>
                          <a:spcPct val="20000"/>
                        </a:spcBef>
                        <a:defRPr>
                          <a:solidFill>
                            <a:schemeClr val="tx1"/>
                          </a:solidFill>
                          <a:latin typeface="Arial" charset="0"/>
                          <a:ea typeface="ＭＳ Ｐゴシック" pitchFamily="-84" charset="-128"/>
                        </a:defRPr>
                      </a:lvl4pPr>
                      <a:lvl5pPr>
                        <a:spcBef>
                          <a:spcPct val="20000"/>
                        </a:spcBef>
                        <a:defRPr>
                          <a:solidFill>
                            <a:schemeClr val="tx1"/>
                          </a:solidFill>
                          <a:latin typeface="Arial" charset="0"/>
                          <a:ea typeface="ＭＳ Ｐゴシック" pitchFamily="-84" charset="-128"/>
                        </a:defRPr>
                      </a:lvl5pPr>
                      <a:lvl6pPr marL="457200" eaLnBrk="0" fontAlgn="base" hangingPunct="0">
                        <a:spcBef>
                          <a:spcPct val="20000"/>
                        </a:spcBef>
                        <a:spcAft>
                          <a:spcPct val="0"/>
                        </a:spcAft>
                        <a:defRPr>
                          <a:solidFill>
                            <a:schemeClr val="tx1"/>
                          </a:solidFill>
                          <a:latin typeface="Arial" charset="0"/>
                          <a:ea typeface="ＭＳ Ｐゴシック" pitchFamily="-84" charset="-128"/>
                        </a:defRPr>
                      </a:lvl6pPr>
                      <a:lvl7pPr marL="914400" eaLnBrk="0" fontAlgn="base" hangingPunct="0">
                        <a:spcBef>
                          <a:spcPct val="20000"/>
                        </a:spcBef>
                        <a:spcAft>
                          <a:spcPct val="0"/>
                        </a:spcAft>
                        <a:defRPr>
                          <a:solidFill>
                            <a:schemeClr val="tx1"/>
                          </a:solidFill>
                          <a:latin typeface="Arial" charset="0"/>
                          <a:ea typeface="ＭＳ Ｐゴシック" pitchFamily="-84" charset="-128"/>
                        </a:defRPr>
                      </a:lvl7pPr>
                      <a:lvl8pPr marL="1371600" eaLnBrk="0" fontAlgn="base" hangingPunct="0">
                        <a:spcBef>
                          <a:spcPct val="20000"/>
                        </a:spcBef>
                        <a:spcAft>
                          <a:spcPct val="0"/>
                        </a:spcAft>
                        <a:defRPr>
                          <a:solidFill>
                            <a:schemeClr val="tx1"/>
                          </a:solidFill>
                          <a:latin typeface="Arial" charset="0"/>
                          <a:ea typeface="ＭＳ Ｐゴシック" pitchFamily="-84" charset="-128"/>
                        </a:defRPr>
                      </a:lvl8pPr>
                      <a:lvl9pPr marL="1828800" eaLnBrk="0" fontAlgn="base" hangingPunct="0">
                        <a:spcBef>
                          <a:spcPct val="20000"/>
                        </a:spcBef>
                        <a:spcAft>
                          <a:spcPct val="0"/>
                        </a:spcAft>
                        <a:defRPr>
                          <a:solidFill>
                            <a:schemeClr val="tx1"/>
                          </a:solidFill>
                          <a:latin typeface="Arial" charset="0"/>
                          <a:ea typeface="ＭＳ Ｐゴシック" pitchFamily="-8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rgbClr val="010199"/>
                        </a:solidFill>
                        <a:effectLst/>
                        <a:latin typeface="Arial" charset="0"/>
                        <a:ea typeface="ＭＳ Ｐゴシック" pitchFamily="-8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extLst>
                  <a:ext uri="{0D108BD9-81ED-4DB2-BD59-A6C34878D82A}">
                    <a16:rowId xmlns:a16="http://schemas.microsoft.com/office/drawing/2014/main" val="10002"/>
                  </a:ext>
                </a:extLst>
              </a:tr>
              <a:tr h="371475">
                <a:tc>
                  <a:txBody>
                    <a:bodyPr/>
                    <a:lstStyle>
                      <a:lvl1pPr>
                        <a:spcBef>
                          <a:spcPct val="20000"/>
                        </a:spcBef>
                        <a:buClr>
                          <a:schemeClr val="hlink"/>
                        </a:buClr>
                        <a:buSzPct val="75000"/>
                        <a:buFont typeface="Wingdings" pitchFamily="-84" charset="2"/>
                        <a:defRPr sz="2800">
                          <a:solidFill>
                            <a:schemeClr val="tx1"/>
                          </a:solidFill>
                          <a:latin typeface="Arial" charset="0"/>
                          <a:ea typeface="ＭＳ Ｐゴシック" pitchFamily="-84" charset="-128"/>
                        </a:defRPr>
                      </a:lvl1pPr>
                      <a:lvl2pPr marL="37931725" indent="-37474525">
                        <a:spcBef>
                          <a:spcPct val="20000"/>
                        </a:spcBef>
                        <a:buClr>
                          <a:schemeClr val="tx2"/>
                        </a:buClr>
                        <a:buSzPct val="75000"/>
                        <a:buFont typeface="Wingdings" pitchFamily="-84" charset="2"/>
                        <a:defRPr sz="2400">
                          <a:solidFill>
                            <a:schemeClr val="tx1"/>
                          </a:solidFill>
                          <a:latin typeface="Arial" charset="0"/>
                          <a:ea typeface="ＭＳ Ｐゴシック" pitchFamily="-84" charset="-128"/>
                        </a:defRPr>
                      </a:lvl2pPr>
                      <a:lvl3pPr>
                        <a:spcBef>
                          <a:spcPct val="20000"/>
                        </a:spcBef>
                        <a:defRPr sz="2000">
                          <a:solidFill>
                            <a:schemeClr val="tx1"/>
                          </a:solidFill>
                          <a:latin typeface="Arial" charset="0"/>
                          <a:ea typeface="ＭＳ Ｐゴシック" pitchFamily="-84" charset="-128"/>
                        </a:defRPr>
                      </a:lvl3pPr>
                      <a:lvl4pPr>
                        <a:spcBef>
                          <a:spcPct val="20000"/>
                        </a:spcBef>
                        <a:defRPr>
                          <a:solidFill>
                            <a:schemeClr val="tx1"/>
                          </a:solidFill>
                          <a:latin typeface="Arial" charset="0"/>
                          <a:ea typeface="ＭＳ Ｐゴシック" pitchFamily="-84" charset="-128"/>
                        </a:defRPr>
                      </a:lvl4pPr>
                      <a:lvl5pPr>
                        <a:spcBef>
                          <a:spcPct val="20000"/>
                        </a:spcBef>
                        <a:defRPr>
                          <a:solidFill>
                            <a:schemeClr val="tx1"/>
                          </a:solidFill>
                          <a:latin typeface="Arial" charset="0"/>
                          <a:ea typeface="ＭＳ Ｐゴシック" pitchFamily="-84" charset="-128"/>
                        </a:defRPr>
                      </a:lvl5pPr>
                      <a:lvl6pPr marL="457200" eaLnBrk="0" fontAlgn="base" hangingPunct="0">
                        <a:spcBef>
                          <a:spcPct val="20000"/>
                        </a:spcBef>
                        <a:spcAft>
                          <a:spcPct val="0"/>
                        </a:spcAft>
                        <a:defRPr>
                          <a:solidFill>
                            <a:schemeClr val="tx1"/>
                          </a:solidFill>
                          <a:latin typeface="Arial" charset="0"/>
                          <a:ea typeface="ＭＳ Ｐゴシック" pitchFamily="-84" charset="-128"/>
                        </a:defRPr>
                      </a:lvl6pPr>
                      <a:lvl7pPr marL="914400" eaLnBrk="0" fontAlgn="base" hangingPunct="0">
                        <a:spcBef>
                          <a:spcPct val="20000"/>
                        </a:spcBef>
                        <a:spcAft>
                          <a:spcPct val="0"/>
                        </a:spcAft>
                        <a:defRPr>
                          <a:solidFill>
                            <a:schemeClr val="tx1"/>
                          </a:solidFill>
                          <a:latin typeface="Arial" charset="0"/>
                          <a:ea typeface="ＭＳ Ｐゴシック" pitchFamily="-84" charset="-128"/>
                        </a:defRPr>
                      </a:lvl7pPr>
                      <a:lvl8pPr marL="1371600" eaLnBrk="0" fontAlgn="base" hangingPunct="0">
                        <a:spcBef>
                          <a:spcPct val="20000"/>
                        </a:spcBef>
                        <a:spcAft>
                          <a:spcPct val="0"/>
                        </a:spcAft>
                        <a:defRPr>
                          <a:solidFill>
                            <a:schemeClr val="tx1"/>
                          </a:solidFill>
                          <a:latin typeface="Arial" charset="0"/>
                          <a:ea typeface="ＭＳ Ｐゴシック" pitchFamily="-84" charset="-128"/>
                        </a:defRPr>
                      </a:lvl8pPr>
                      <a:lvl9pPr marL="1828800" eaLnBrk="0" fontAlgn="base" hangingPunct="0">
                        <a:spcBef>
                          <a:spcPct val="20000"/>
                        </a:spcBef>
                        <a:spcAft>
                          <a:spcPct val="0"/>
                        </a:spcAft>
                        <a:defRPr>
                          <a:solidFill>
                            <a:schemeClr val="tx1"/>
                          </a:solidFill>
                          <a:latin typeface="Arial" charset="0"/>
                          <a:ea typeface="ＭＳ Ｐゴシック" pitchFamily="-8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10199"/>
                          </a:solidFill>
                          <a:effectLst/>
                          <a:latin typeface="Arial" charset="0"/>
                          <a:ea typeface="ＭＳ Ｐゴシック" pitchFamily="-84" charset="-128"/>
                        </a:rPr>
                        <a:t>5 mi., North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lvl1pPr>
                        <a:spcBef>
                          <a:spcPct val="20000"/>
                        </a:spcBef>
                        <a:buClr>
                          <a:schemeClr val="hlink"/>
                        </a:buClr>
                        <a:buSzPct val="75000"/>
                        <a:buFont typeface="Wingdings" pitchFamily="-84" charset="2"/>
                        <a:defRPr sz="2800">
                          <a:solidFill>
                            <a:schemeClr val="tx1"/>
                          </a:solidFill>
                          <a:latin typeface="Arial" charset="0"/>
                          <a:ea typeface="ＭＳ Ｐゴシック" pitchFamily="-84" charset="-128"/>
                        </a:defRPr>
                      </a:lvl1pPr>
                      <a:lvl2pPr marL="37931725" indent="-37474525">
                        <a:spcBef>
                          <a:spcPct val="20000"/>
                        </a:spcBef>
                        <a:buClr>
                          <a:schemeClr val="tx2"/>
                        </a:buClr>
                        <a:buSzPct val="75000"/>
                        <a:buFont typeface="Wingdings" pitchFamily="-84" charset="2"/>
                        <a:defRPr sz="2400">
                          <a:solidFill>
                            <a:schemeClr val="tx1"/>
                          </a:solidFill>
                          <a:latin typeface="Arial" charset="0"/>
                          <a:ea typeface="ＭＳ Ｐゴシック" pitchFamily="-84" charset="-128"/>
                        </a:defRPr>
                      </a:lvl2pPr>
                      <a:lvl3pPr>
                        <a:spcBef>
                          <a:spcPct val="20000"/>
                        </a:spcBef>
                        <a:defRPr sz="2000">
                          <a:solidFill>
                            <a:schemeClr val="tx1"/>
                          </a:solidFill>
                          <a:latin typeface="Arial" charset="0"/>
                          <a:ea typeface="ＭＳ Ｐゴシック" pitchFamily="-84" charset="-128"/>
                        </a:defRPr>
                      </a:lvl3pPr>
                      <a:lvl4pPr>
                        <a:spcBef>
                          <a:spcPct val="20000"/>
                        </a:spcBef>
                        <a:defRPr>
                          <a:solidFill>
                            <a:schemeClr val="tx1"/>
                          </a:solidFill>
                          <a:latin typeface="Arial" charset="0"/>
                          <a:ea typeface="ＭＳ Ｐゴシック" pitchFamily="-84" charset="-128"/>
                        </a:defRPr>
                      </a:lvl4pPr>
                      <a:lvl5pPr>
                        <a:spcBef>
                          <a:spcPct val="20000"/>
                        </a:spcBef>
                        <a:defRPr>
                          <a:solidFill>
                            <a:schemeClr val="tx1"/>
                          </a:solidFill>
                          <a:latin typeface="Arial" charset="0"/>
                          <a:ea typeface="ＭＳ Ｐゴシック" pitchFamily="-84" charset="-128"/>
                        </a:defRPr>
                      </a:lvl5pPr>
                      <a:lvl6pPr marL="457200" eaLnBrk="0" fontAlgn="base" hangingPunct="0">
                        <a:spcBef>
                          <a:spcPct val="20000"/>
                        </a:spcBef>
                        <a:spcAft>
                          <a:spcPct val="0"/>
                        </a:spcAft>
                        <a:defRPr>
                          <a:solidFill>
                            <a:schemeClr val="tx1"/>
                          </a:solidFill>
                          <a:latin typeface="Arial" charset="0"/>
                          <a:ea typeface="ＭＳ Ｐゴシック" pitchFamily="-84" charset="-128"/>
                        </a:defRPr>
                      </a:lvl6pPr>
                      <a:lvl7pPr marL="914400" eaLnBrk="0" fontAlgn="base" hangingPunct="0">
                        <a:spcBef>
                          <a:spcPct val="20000"/>
                        </a:spcBef>
                        <a:spcAft>
                          <a:spcPct val="0"/>
                        </a:spcAft>
                        <a:defRPr>
                          <a:solidFill>
                            <a:schemeClr val="tx1"/>
                          </a:solidFill>
                          <a:latin typeface="Arial" charset="0"/>
                          <a:ea typeface="ＭＳ Ｐゴシック" pitchFamily="-84" charset="-128"/>
                        </a:defRPr>
                      </a:lvl7pPr>
                      <a:lvl8pPr marL="1371600" eaLnBrk="0" fontAlgn="base" hangingPunct="0">
                        <a:spcBef>
                          <a:spcPct val="20000"/>
                        </a:spcBef>
                        <a:spcAft>
                          <a:spcPct val="0"/>
                        </a:spcAft>
                        <a:defRPr>
                          <a:solidFill>
                            <a:schemeClr val="tx1"/>
                          </a:solidFill>
                          <a:latin typeface="Arial" charset="0"/>
                          <a:ea typeface="ＭＳ Ｐゴシック" pitchFamily="-84" charset="-128"/>
                        </a:defRPr>
                      </a:lvl8pPr>
                      <a:lvl9pPr marL="1828800" eaLnBrk="0" fontAlgn="base" hangingPunct="0">
                        <a:spcBef>
                          <a:spcPct val="20000"/>
                        </a:spcBef>
                        <a:spcAft>
                          <a:spcPct val="0"/>
                        </a:spcAft>
                        <a:defRPr>
                          <a:solidFill>
                            <a:schemeClr val="tx1"/>
                          </a:solidFill>
                          <a:latin typeface="Arial" charset="0"/>
                          <a:ea typeface="ＭＳ Ｐゴシック" pitchFamily="-8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rgbClr val="010199"/>
                        </a:solidFill>
                        <a:effectLst/>
                        <a:latin typeface="Arial" charset="0"/>
                        <a:ea typeface="ＭＳ Ｐゴシック" pitchFamily="-8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extLst>
                  <a:ext uri="{0D108BD9-81ED-4DB2-BD59-A6C34878D82A}">
                    <a16:rowId xmlns:a16="http://schemas.microsoft.com/office/drawing/2014/main" val="10003"/>
                  </a:ext>
                </a:extLst>
              </a:tr>
              <a:tr h="371475">
                <a:tc>
                  <a:txBody>
                    <a:bodyPr/>
                    <a:lstStyle>
                      <a:lvl1pPr>
                        <a:spcBef>
                          <a:spcPct val="20000"/>
                        </a:spcBef>
                        <a:buClr>
                          <a:schemeClr val="hlink"/>
                        </a:buClr>
                        <a:buSzPct val="75000"/>
                        <a:buFont typeface="Wingdings" pitchFamily="-84" charset="2"/>
                        <a:defRPr sz="2800">
                          <a:solidFill>
                            <a:schemeClr val="tx1"/>
                          </a:solidFill>
                          <a:latin typeface="Arial" charset="0"/>
                          <a:ea typeface="ＭＳ Ｐゴシック" pitchFamily="-84" charset="-128"/>
                        </a:defRPr>
                      </a:lvl1pPr>
                      <a:lvl2pPr marL="37931725" indent="-37474525">
                        <a:spcBef>
                          <a:spcPct val="20000"/>
                        </a:spcBef>
                        <a:buClr>
                          <a:schemeClr val="tx2"/>
                        </a:buClr>
                        <a:buSzPct val="75000"/>
                        <a:buFont typeface="Wingdings" pitchFamily="-84" charset="2"/>
                        <a:defRPr sz="2400">
                          <a:solidFill>
                            <a:schemeClr val="tx1"/>
                          </a:solidFill>
                          <a:latin typeface="Arial" charset="0"/>
                          <a:ea typeface="ＭＳ Ｐゴシック" pitchFamily="-84" charset="-128"/>
                        </a:defRPr>
                      </a:lvl2pPr>
                      <a:lvl3pPr>
                        <a:spcBef>
                          <a:spcPct val="20000"/>
                        </a:spcBef>
                        <a:defRPr sz="2000">
                          <a:solidFill>
                            <a:schemeClr val="tx1"/>
                          </a:solidFill>
                          <a:latin typeface="Arial" charset="0"/>
                          <a:ea typeface="ＭＳ Ｐゴシック" pitchFamily="-84" charset="-128"/>
                        </a:defRPr>
                      </a:lvl3pPr>
                      <a:lvl4pPr>
                        <a:spcBef>
                          <a:spcPct val="20000"/>
                        </a:spcBef>
                        <a:defRPr>
                          <a:solidFill>
                            <a:schemeClr val="tx1"/>
                          </a:solidFill>
                          <a:latin typeface="Arial" charset="0"/>
                          <a:ea typeface="ＭＳ Ｐゴシック" pitchFamily="-84" charset="-128"/>
                        </a:defRPr>
                      </a:lvl4pPr>
                      <a:lvl5pPr>
                        <a:spcBef>
                          <a:spcPct val="20000"/>
                        </a:spcBef>
                        <a:defRPr>
                          <a:solidFill>
                            <a:schemeClr val="tx1"/>
                          </a:solidFill>
                          <a:latin typeface="Arial" charset="0"/>
                          <a:ea typeface="ＭＳ Ｐゴシック" pitchFamily="-84" charset="-128"/>
                        </a:defRPr>
                      </a:lvl5pPr>
                      <a:lvl6pPr marL="457200" eaLnBrk="0" fontAlgn="base" hangingPunct="0">
                        <a:spcBef>
                          <a:spcPct val="20000"/>
                        </a:spcBef>
                        <a:spcAft>
                          <a:spcPct val="0"/>
                        </a:spcAft>
                        <a:defRPr>
                          <a:solidFill>
                            <a:schemeClr val="tx1"/>
                          </a:solidFill>
                          <a:latin typeface="Arial" charset="0"/>
                          <a:ea typeface="ＭＳ Ｐゴシック" pitchFamily="-84" charset="-128"/>
                        </a:defRPr>
                      </a:lvl6pPr>
                      <a:lvl7pPr marL="914400" eaLnBrk="0" fontAlgn="base" hangingPunct="0">
                        <a:spcBef>
                          <a:spcPct val="20000"/>
                        </a:spcBef>
                        <a:spcAft>
                          <a:spcPct val="0"/>
                        </a:spcAft>
                        <a:defRPr>
                          <a:solidFill>
                            <a:schemeClr val="tx1"/>
                          </a:solidFill>
                          <a:latin typeface="Arial" charset="0"/>
                          <a:ea typeface="ＭＳ Ｐゴシック" pitchFamily="-84" charset="-128"/>
                        </a:defRPr>
                      </a:lvl7pPr>
                      <a:lvl8pPr marL="1371600" eaLnBrk="0" fontAlgn="base" hangingPunct="0">
                        <a:spcBef>
                          <a:spcPct val="20000"/>
                        </a:spcBef>
                        <a:spcAft>
                          <a:spcPct val="0"/>
                        </a:spcAft>
                        <a:defRPr>
                          <a:solidFill>
                            <a:schemeClr val="tx1"/>
                          </a:solidFill>
                          <a:latin typeface="Arial" charset="0"/>
                          <a:ea typeface="ＭＳ Ｐゴシック" pitchFamily="-84" charset="-128"/>
                        </a:defRPr>
                      </a:lvl8pPr>
                      <a:lvl9pPr marL="1828800" eaLnBrk="0" fontAlgn="base" hangingPunct="0">
                        <a:spcBef>
                          <a:spcPct val="20000"/>
                        </a:spcBef>
                        <a:spcAft>
                          <a:spcPct val="0"/>
                        </a:spcAft>
                        <a:defRPr>
                          <a:solidFill>
                            <a:schemeClr val="tx1"/>
                          </a:solidFill>
                          <a:latin typeface="Arial" charset="0"/>
                          <a:ea typeface="ＭＳ Ｐゴシック" pitchFamily="-8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10199"/>
                          </a:solidFill>
                          <a:effectLst/>
                          <a:latin typeface="Arial" charset="0"/>
                          <a:ea typeface="ＭＳ Ｐゴシック" pitchFamily="-84" charset="-128"/>
                        </a:rPr>
                        <a:t>20 degrees Celsius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lvl1pPr>
                        <a:spcBef>
                          <a:spcPct val="20000"/>
                        </a:spcBef>
                        <a:buClr>
                          <a:schemeClr val="hlink"/>
                        </a:buClr>
                        <a:buSzPct val="75000"/>
                        <a:buFont typeface="Wingdings" pitchFamily="-84" charset="2"/>
                        <a:defRPr sz="2800">
                          <a:solidFill>
                            <a:schemeClr val="tx1"/>
                          </a:solidFill>
                          <a:latin typeface="Arial" charset="0"/>
                          <a:ea typeface="ＭＳ Ｐゴシック" pitchFamily="-84" charset="-128"/>
                        </a:defRPr>
                      </a:lvl1pPr>
                      <a:lvl2pPr marL="37931725" indent="-37474525">
                        <a:spcBef>
                          <a:spcPct val="20000"/>
                        </a:spcBef>
                        <a:buClr>
                          <a:schemeClr val="tx2"/>
                        </a:buClr>
                        <a:buSzPct val="75000"/>
                        <a:buFont typeface="Wingdings" pitchFamily="-84" charset="2"/>
                        <a:defRPr sz="2400">
                          <a:solidFill>
                            <a:schemeClr val="tx1"/>
                          </a:solidFill>
                          <a:latin typeface="Arial" charset="0"/>
                          <a:ea typeface="ＭＳ Ｐゴシック" pitchFamily="-84" charset="-128"/>
                        </a:defRPr>
                      </a:lvl2pPr>
                      <a:lvl3pPr>
                        <a:spcBef>
                          <a:spcPct val="20000"/>
                        </a:spcBef>
                        <a:defRPr sz="2000">
                          <a:solidFill>
                            <a:schemeClr val="tx1"/>
                          </a:solidFill>
                          <a:latin typeface="Arial" charset="0"/>
                          <a:ea typeface="ＭＳ Ｐゴシック" pitchFamily="-84" charset="-128"/>
                        </a:defRPr>
                      </a:lvl3pPr>
                      <a:lvl4pPr>
                        <a:spcBef>
                          <a:spcPct val="20000"/>
                        </a:spcBef>
                        <a:defRPr>
                          <a:solidFill>
                            <a:schemeClr val="tx1"/>
                          </a:solidFill>
                          <a:latin typeface="Arial" charset="0"/>
                          <a:ea typeface="ＭＳ Ｐゴシック" pitchFamily="-84" charset="-128"/>
                        </a:defRPr>
                      </a:lvl4pPr>
                      <a:lvl5pPr>
                        <a:spcBef>
                          <a:spcPct val="20000"/>
                        </a:spcBef>
                        <a:defRPr>
                          <a:solidFill>
                            <a:schemeClr val="tx1"/>
                          </a:solidFill>
                          <a:latin typeface="Arial" charset="0"/>
                          <a:ea typeface="ＭＳ Ｐゴシック" pitchFamily="-84" charset="-128"/>
                        </a:defRPr>
                      </a:lvl5pPr>
                      <a:lvl6pPr marL="457200" eaLnBrk="0" fontAlgn="base" hangingPunct="0">
                        <a:spcBef>
                          <a:spcPct val="20000"/>
                        </a:spcBef>
                        <a:spcAft>
                          <a:spcPct val="0"/>
                        </a:spcAft>
                        <a:defRPr>
                          <a:solidFill>
                            <a:schemeClr val="tx1"/>
                          </a:solidFill>
                          <a:latin typeface="Arial" charset="0"/>
                          <a:ea typeface="ＭＳ Ｐゴシック" pitchFamily="-84" charset="-128"/>
                        </a:defRPr>
                      </a:lvl6pPr>
                      <a:lvl7pPr marL="914400" eaLnBrk="0" fontAlgn="base" hangingPunct="0">
                        <a:spcBef>
                          <a:spcPct val="20000"/>
                        </a:spcBef>
                        <a:spcAft>
                          <a:spcPct val="0"/>
                        </a:spcAft>
                        <a:defRPr>
                          <a:solidFill>
                            <a:schemeClr val="tx1"/>
                          </a:solidFill>
                          <a:latin typeface="Arial" charset="0"/>
                          <a:ea typeface="ＭＳ Ｐゴシック" pitchFamily="-84" charset="-128"/>
                        </a:defRPr>
                      </a:lvl7pPr>
                      <a:lvl8pPr marL="1371600" eaLnBrk="0" fontAlgn="base" hangingPunct="0">
                        <a:spcBef>
                          <a:spcPct val="20000"/>
                        </a:spcBef>
                        <a:spcAft>
                          <a:spcPct val="0"/>
                        </a:spcAft>
                        <a:defRPr>
                          <a:solidFill>
                            <a:schemeClr val="tx1"/>
                          </a:solidFill>
                          <a:latin typeface="Arial" charset="0"/>
                          <a:ea typeface="ＭＳ Ｐゴシック" pitchFamily="-84" charset="-128"/>
                        </a:defRPr>
                      </a:lvl8pPr>
                      <a:lvl9pPr marL="1828800" eaLnBrk="0" fontAlgn="base" hangingPunct="0">
                        <a:spcBef>
                          <a:spcPct val="20000"/>
                        </a:spcBef>
                        <a:spcAft>
                          <a:spcPct val="0"/>
                        </a:spcAft>
                        <a:defRPr>
                          <a:solidFill>
                            <a:schemeClr val="tx1"/>
                          </a:solidFill>
                          <a:latin typeface="Arial" charset="0"/>
                          <a:ea typeface="ＭＳ Ｐゴシック" pitchFamily="-8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rgbClr val="010199"/>
                        </a:solidFill>
                        <a:effectLst/>
                        <a:latin typeface="Arial" charset="0"/>
                        <a:ea typeface="ＭＳ Ｐゴシック" pitchFamily="-8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extLst>
                  <a:ext uri="{0D108BD9-81ED-4DB2-BD59-A6C34878D82A}">
                    <a16:rowId xmlns:a16="http://schemas.microsoft.com/office/drawing/2014/main" val="10004"/>
                  </a:ext>
                </a:extLst>
              </a:tr>
              <a:tr h="371475">
                <a:tc>
                  <a:txBody>
                    <a:bodyPr/>
                    <a:lstStyle>
                      <a:lvl1pPr>
                        <a:spcBef>
                          <a:spcPct val="20000"/>
                        </a:spcBef>
                        <a:buClr>
                          <a:schemeClr val="hlink"/>
                        </a:buClr>
                        <a:buSzPct val="75000"/>
                        <a:buFont typeface="Wingdings" pitchFamily="-84" charset="2"/>
                        <a:defRPr sz="2800">
                          <a:solidFill>
                            <a:schemeClr val="tx1"/>
                          </a:solidFill>
                          <a:latin typeface="Arial" charset="0"/>
                          <a:ea typeface="ＭＳ Ｐゴシック" pitchFamily="-84" charset="-128"/>
                        </a:defRPr>
                      </a:lvl1pPr>
                      <a:lvl2pPr marL="37931725" indent="-37474525">
                        <a:spcBef>
                          <a:spcPct val="20000"/>
                        </a:spcBef>
                        <a:buClr>
                          <a:schemeClr val="tx2"/>
                        </a:buClr>
                        <a:buSzPct val="75000"/>
                        <a:buFont typeface="Wingdings" pitchFamily="-84" charset="2"/>
                        <a:defRPr sz="2400">
                          <a:solidFill>
                            <a:schemeClr val="tx1"/>
                          </a:solidFill>
                          <a:latin typeface="Arial" charset="0"/>
                          <a:ea typeface="ＭＳ Ｐゴシック" pitchFamily="-84" charset="-128"/>
                        </a:defRPr>
                      </a:lvl2pPr>
                      <a:lvl3pPr>
                        <a:spcBef>
                          <a:spcPct val="20000"/>
                        </a:spcBef>
                        <a:defRPr sz="2000">
                          <a:solidFill>
                            <a:schemeClr val="tx1"/>
                          </a:solidFill>
                          <a:latin typeface="Arial" charset="0"/>
                          <a:ea typeface="ＭＳ Ｐゴシック" pitchFamily="-84" charset="-128"/>
                        </a:defRPr>
                      </a:lvl3pPr>
                      <a:lvl4pPr>
                        <a:spcBef>
                          <a:spcPct val="20000"/>
                        </a:spcBef>
                        <a:defRPr>
                          <a:solidFill>
                            <a:schemeClr val="tx1"/>
                          </a:solidFill>
                          <a:latin typeface="Arial" charset="0"/>
                          <a:ea typeface="ＭＳ Ｐゴシック" pitchFamily="-84" charset="-128"/>
                        </a:defRPr>
                      </a:lvl4pPr>
                      <a:lvl5pPr>
                        <a:spcBef>
                          <a:spcPct val="20000"/>
                        </a:spcBef>
                        <a:defRPr>
                          <a:solidFill>
                            <a:schemeClr val="tx1"/>
                          </a:solidFill>
                          <a:latin typeface="Arial" charset="0"/>
                          <a:ea typeface="ＭＳ Ｐゴシック" pitchFamily="-84" charset="-128"/>
                        </a:defRPr>
                      </a:lvl5pPr>
                      <a:lvl6pPr marL="457200" eaLnBrk="0" fontAlgn="base" hangingPunct="0">
                        <a:spcBef>
                          <a:spcPct val="20000"/>
                        </a:spcBef>
                        <a:spcAft>
                          <a:spcPct val="0"/>
                        </a:spcAft>
                        <a:defRPr>
                          <a:solidFill>
                            <a:schemeClr val="tx1"/>
                          </a:solidFill>
                          <a:latin typeface="Arial" charset="0"/>
                          <a:ea typeface="ＭＳ Ｐゴシック" pitchFamily="-84" charset="-128"/>
                        </a:defRPr>
                      </a:lvl6pPr>
                      <a:lvl7pPr marL="914400" eaLnBrk="0" fontAlgn="base" hangingPunct="0">
                        <a:spcBef>
                          <a:spcPct val="20000"/>
                        </a:spcBef>
                        <a:spcAft>
                          <a:spcPct val="0"/>
                        </a:spcAft>
                        <a:defRPr>
                          <a:solidFill>
                            <a:schemeClr val="tx1"/>
                          </a:solidFill>
                          <a:latin typeface="Arial" charset="0"/>
                          <a:ea typeface="ＭＳ Ｐゴシック" pitchFamily="-84" charset="-128"/>
                        </a:defRPr>
                      </a:lvl7pPr>
                      <a:lvl8pPr marL="1371600" eaLnBrk="0" fontAlgn="base" hangingPunct="0">
                        <a:spcBef>
                          <a:spcPct val="20000"/>
                        </a:spcBef>
                        <a:spcAft>
                          <a:spcPct val="0"/>
                        </a:spcAft>
                        <a:defRPr>
                          <a:solidFill>
                            <a:schemeClr val="tx1"/>
                          </a:solidFill>
                          <a:latin typeface="Arial" charset="0"/>
                          <a:ea typeface="ＭＳ Ｐゴシック" pitchFamily="-84" charset="-128"/>
                        </a:defRPr>
                      </a:lvl8pPr>
                      <a:lvl9pPr marL="1828800" eaLnBrk="0" fontAlgn="base" hangingPunct="0">
                        <a:spcBef>
                          <a:spcPct val="20000"/>
                        </a:spcBef>
                        <a:spcAft>
                          <a:spcPct val="0"/>
                        </a:spcAft>
                        <a:defRPr>
                          <a:solidFill>
                            <a:schemeClr val="tx1"/>
                          </a:solidFill>
                          <a:latin typeface="Arial" charset="0"/>
                          <a:ea typeface="ＭＳ Ｐゴシック" pitchFamily="-8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10199"/>
                          </a:solidFill>
                          <a:effectLst/>
                          <a:latin typeface="Arial" charset="0"/>
                          <a:ea typeface="ＭＳ Ｐゴシック" pitchFamily="-84" charset="-128"/>
                        </a:rPr>
                        <a:t>256 bytes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tc>
                  <a:txBody>
                    <a:bodyPr/>
                    <a:lstStyle>
                      <a:lvl1pPr>
                        <a:spcBef>
                          <a:spcPct val="20000"/>
                        </a:spcBef>
                        <a:buClr>
                          <a:schemeClr val="hlink"/>
                        </a:buClr>
                        <a:buSzPct val="75000"/>
                        <a:buFont typeface="Wingdings" pitchFamily="-84" charset="2"/>
                        <a:defRPr sz="2800">
                          <a:solidFill>
                            <a:schemeClr val="tx1"/>
                          </a:solidFill>
                          <a:latin typeface="Arial" charset="0"/>
                          <a:ea typeface="ＭＳ Ｐゴシック" pitchFamily="-84" charset="-128"/>
                        </a:defRPr>
                      </a:lvl1pPr>
                      <a:lvl2pPr marL="37931725" indent="-37474525">
                        <a:spcBef>
                          <a:spcPct val="20000"/>
                        </a:spcBef>
                        <a:buClr>
                          <a:schemeClr val="tx2"/>
                        </a:buClr>
                        <a:buSzPct val="75000"/>
                        <a:buFont typeface="Wingdings" pitchFamily="-84" charset="2"/>
                        <a:defRPr sz="2400">
                          <a:solidFill>
                            <a:schemeClr val="tx1"/>
                          </a:solidFill>
                          <a:latin typeface="Arial" charset="0"/>
                          <a:ea typeface="ＭＳ Ｐゴシック" pitchFamily="-84" charset="-128"/>
                        </a:defRPr>
                      </a:lvl2pPr>
                      <a:lvl3pPr>
                        <a:spcBef>
                          <a:spcPct val="20000"/>
                        </a:spcBef>
                        <a:defRPr sz="2000">
                          <a:solidFill>
                            <a:schemeClr val="tx1"/>
                          </a:solidFill>
                          <a:latin typeface="Arial" charset="0"/>
                          <a:ea typeface="ＭＳ Ｐゴシック" pitchFamily="-84" charset="-128"/>
                        </a:defRPr>
                      </a:lvl3pPr>
                      <a:lvl4pPr>
                        <a:spcBef>
                          <a:spcPct val="20000"/>
                        </a:spcBef>
                        <a:defRPr>
                          <a:solidFill>
                            <a:schemeClr val="tx1"/>
                          </a:solidFill>
                          <a:latin typeface="Arial" charset="0"/>
                          <a:ea typeface="ＭＳ Ｐゴシック" pitchFamily="-84" charset="-128"/>
                        </a:defRPr>
                      </a:lvl4pPr>
                      <a:lvl5pPr>
                        <a:spcBef>
                          <a:spcPct val="20000"/>
                        </a:spcBef>
                        <a:defRPr>
                          <a:solidFill>
                            <a:schemeClr val="tx1"/>
                          </a:solidFill>
                          <a:latin typeface="Arial" charset="0"/>
                          <a:ea typeface="ＭＳ Ｐゴシック" pitchFamily="-84" charset="-128"/>
                        </a:defRPr>
                      </a:lvl5pPr>
                      <a:lvl6pPr marL="457200" eaLnBrk="0" fontAlgn="base" hangingPunct="0">
                        <a:spcBef>
                          <a:spcPct val="20000"/>
                        </a:spcBef>
                        <a:spcAft>
                          <a:spcPct val="0"/>
                        </a:spcAft>
                        <a:defRPr>
                          <a:solidFill>
                            <a:schemeClr val="tx1"/>
                          </a:solidFill>
                          <a:latin typeface="Arial" charset="0"/>
                          <a:ea typeface="ＭＳ Ｐゴシック" pitchFamily="-84" charset="-128"/>
                        </a:defRPr>
                      </a:lvl6pPr>
                      <a:lvl7pPr marL="914400" eaLnBrk="0" fontAlgn="base" hangingPunct="0">
                        <a:spcBef>
                          <a:spcPct val="20000"/>
                        </a:spcBef>
                        <a:spcAft>
                          <a:spcPct val="0"/>
                        </a:spcAft>
                        <a:defRPr>
                          <a:solidFill>
                            <a:schemeClr val="tx1"/>
                          </a:solidFill>
                          <a:latin typeface="Arial" charset="0"/>
                          <a:ea typeface="ＭＳ Ｐゴシック" pitchFamily="-84" charset="-128"/>
                        </a:defRPr>
                      </a:lvl7pPr>
                      <a:lvl8pPr marL="1371600" eaLnBrk="0" fontAlgn="base" hangingPunct="0">
                        <a:spcBef>
                          <a:spcPct val="20000"/>
                        </a:spcBef>
                        <a:spcAft>
                          <a:spcPct val="0"/>
                        </a:spcAft>
                        <a:defRPr>
                          <a:solidFill>
                            <a:schemeClr val="tx1"/>
                          </a:solidFill>
                          <a:latin typeface="Arial" charset="0"/>
                          <a:ea typeface="ＭＳ Ｐゴシック" pitchFamily="-84" charset="-128"/>
                        </a:defRPr>
                      </a:lvl8pPr>
                      <a:lvl9pPr marL="1828800" eaLnBrk="0" fontAlgn="base" hangingPunct="0">
                        <a:spcBef>
                          <a:spcPct val="20000"/>
                        </a:spcBef>
                        <a:spcAft>
                          <a:spcPct val="0"/>
                        </a:spcAft>
                        <a:defRPr>
                          <a:solidFill>
                            <a:schemeClr val="tx1"/>
                          </a:solidFill>
                          <a:latin typeface="Arial" charset="0"/>
                          <a:ea typeface="ＭＳ Ｐゴシック" pitchFamily="-8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rgbClr val="010199"/>
                        </a:solidFill>
                        <a:effectLst/>
                        <a:latin typeface="Arial" charset="0"/>
                        <a:ea typeface="ＭＳ Ｐゴシック" pitchFamily="-8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EFF"/>
                    </a:solidFill>
                  </a:tcPr>
                </a:tc>
                <a:extLst>
                  <a:ext uri="{0D108BD9-81ED-4DB2-BD59-A6C34878D82A}">
                    <a16:rowId xmlns:a16="http://schemas.microsoft.com/office/drawing/2014/main" val="10005"/>
                  </a:ext>
                </a:extLst>
              </a:tr>
              <a:tr h="371475">
                <a:tc>
                  <a:txBody>
                    <a:bodyPr/>
                    <a:lstStyle>
                      <a:lvl1pPr>
                        <a:spcBef>
                          <a:spcPct val="20000"/>
                        </a:spcBef>
                        <a:buClr>
                          <a:schemeClr val="hlink"/>
                        </a:buClr>
                        <a:buSzPct val="75000"/>
                        <a:buFont typeface="Wingdings" pitchFamily="-84" charset="2"/>
                        <a:defRPr sz="2800">
                          <a:solidFill>
                            <a:schemeClr val="tx1"/>
                          </a:solidFill>
                          <a:latin typeface="Arial" charset="0"/>
                          <a:ea typeface="ＭＳ Ｐゴシック" pitchFamily="-84" charset="-128"/>
                        </a:defRPr>
                      </a:lvl1pPr>
                      <a:lvl2pPr marL="37931725" indent="-37474525">
                        <a:spcBef>
                          <a:spcPct val="20000"/>
                        </a:spcBef>
                        <a:buClr>
                          <a:schemeClr val="tx2"/>
                        </a:buClr>
                        <a:buSzPct val="75000"/>
                        <a:buFont typeface="Wingdings" pitchFamily="-84" charset="2"/>
                        <a:defRPr sz="2400">
                          <a:solidFill>
                            <a:schemeClr val="tx1"/>
                          </a:solidFill>
                          <a:latin typeface="Arial" charset="0"/>
                          <a:ea typeface="ＭＳ Ｐゴシック" pitchFamily="-84" charset="-128"/>
                        </a:defRPr>
                      </a:lvl2pPr>
                      <a:lvl3pPr>
                        <a:spcBef>
                          <a:spcPct val="20000"/>
                        </a:spcBef>
                        <a:defRPr sz="2000">
                          <a:solidFill>
                            <a:schemeClr val="tx1"/>
                          </a:solidFill>
                          <a:latin typeface="Arial" charset="0"/>
                          <a:ea typeface="ＭＳ Ｐゴシック" pitchFamily="-84" charset="-128"/>
                        </a:defRPr>
                      </a:lvl3pPr>
                      <a:lvl4pPr>
                        <a:spcBef>
                          <a:spcPct val="20000"/>
                        </a:spcBef>
                        <a:defRPr>
                          <a:solidFill>
                            <a:schemeClr val="tx1"/>
                          </a:solidFill>
                          <a:latin typeface="Arial" charset="0"/>
                          <a:ea typeface="ＭＳ Ｐゴシック" pitchFamily="-84" charset="-128"/>
                        </a:defRPr>
                      </a:lvl4pPr>
                      <a:lvl5pPr>
                        <a:spcBef>
                          <a:spcPct val="20000"/>
                        </a:spcBef>
                        <a:defRPr>
                          <a:solidFill>
                            <a:schemeClr val="tx1"/>
                          </a:solidFill>
                          <a:latin typeface="Arial" charset="0"/>
                          <a:ea typeface="ＭＳ Ｐゴシック" pitchFamily="-84" charset="-128"/>
                        </a:defRPr>
                      </a:lvl5pPr>
                      <a:lvl6pPr marL="457200" eaLnBrk="0" fontAlgn="base" hangingPunct="0">
                        <a:spcBef>
                          <a:spcPct val="20000"/>
                        </a:spcBef>
                        <a:spcAft>
                          <a:spcPct val="0"/>
                        </a:spcAft>
                        <a:defRPr>
                          <a:solidFill>
                            <a:schemeClr val="tx1"/>
                          </a:solidFill>
                          <a:latin typeface="Arial" charset="0"/>
                          <a:ea typeface="ＭＳ Ｐゴシック" pitchFamily="-84" charset="-128"/>
                        </a:defRPr>
                      </a:lvl6pPr>
                      <a:lvl7pPr marL="914400" eaLnBrk="0" fontAlgn="base" hangingPunct="0">
                        <a:spcBef>
                          <a:spcPct val="20000"/>
                        </a:spcBef>
                        <a:spcAft>
                          <a:spcPct val="0"/>
                        </a:spcAft>
                        <a:defRPr>
                          <a:solidFill>
                            <a:schemeClr val="tx1"/>
                          </a:solidFill>
                          <a:latin typeface="Arial" charset="0"/>
                          <a:ea typeface="ＭＳ Ｐゴシック" pitchFamily="-84" charset="-128"/>
                        </a:defRPr>
                      </a:lvl7pPr>
                      <a:lvl8pPr marL="1371600" eaLnBrk="0" fontAlgn="base" hangingPunct="0">
                        <a:spcBef>
                          <a:spcPct val="20000"/>
                        </a:spcBef>
                        <a:spcAft>
                          <a:spcPct val="0"/>
                        </a:spcAft>
                        <a:defRPr>
                          <a:solidFill>
                            <a:schemeClr val="tx1"/>
                          </a:solidFill>
                          <a:latin typeface="Arial" charset="0"/>
                          <a:ea typeface="ＭＳ Ｐゴシック" pitchFamily="-84" charset="-128"/>
                        </a:defRPr>
                      </a:lvl8pPr>
                      <a:lvl9pPr marL="1828800" eaLnBrk="0" fontAlgn="base" hangingPunct="0">
                        <a:spcBef>
                          <a:spcPct val="20000"/>
                        </a:spcBef>
                        <a:spcAft>
                          <a:spcPct val="0"/>
                        </a:spcAft>
                        <a:defRPr>
                          <a:solidFill>
                            <a:schemeClr val="tx1"/>
                          </a:solidFill>
                          <a:latin typeface="Arial" charset="0"/>
                          <a:ea typeface="ＭＳ Ｐゴシック" pitchFamily="-8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10199"/>
                          </a:solidFill>
                          <a:effectLst/>
                          <a:latin typeface="Arial" charset="0"/>
                          <a:ea typeface="ＭＳ Ｐゴシック" pitchFamily="-84" charset="-128"/>
                        </a:rPr>
                        <a:t>4000 Calories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tc>
                  <a:txBody>
                    <a:bodyPr/>
                    <a:lstStyle>
                      <a:lvl1pPr>
                        <a:spcBef>
                          <a:spcPct val="20000"/>
                        </a:spcBef>
                        <a:buClr>
                          <a:schemeClr val="hlink"/>
                        </a:buClr>
                        <a:buSzPct val="75000"/>
                        <a:buFont typeface="Wingdings" pitchFamily="-84" charset="2"/>
                        <a:defRPr sz="2800">
                          <a:solidFill>
                            <a:schemeClr val="tx1"/>
                          </a:solidFill>
                          <a:latin typeface="Arial" charset="0"/>
                          <a:ea typeface="ＭＳ Ｐゴシック" pitchFamily="-84" charset="-128"/>
                        </a:defRPr>
                      </a:lvl1pPr>
                      <a:lvl2pPr marL="37931725" indent="-37474525">
                        <a:spcBef>
                          <a:spcPct val="20000"/>
                        </a:spcBef>
                        <a:buClr>
                          <a:schemeClr val="tx2"/>
                        </a:buClr>
                        <a:buSzPct val="75000"/>
                        <a:buFont typeface="Wingdings" pitchFamily="-84" charset="2"/>
                        <a:defRPr sz="2400">
                          <a:solidFill>
                            <a:schemeClr val="tx1"/>
                          </a:solidFill>
                          <a:latin typeface="Arial" charset="0"/>
                          <a:ea typeface="ＭＳ Ｐゴシック" pitchFamily="-84" charset="-128"/>
                        </a:defRPr>
                      </a:lvl2pPr>
                      <a:lvl3pPr>
                        <a:spcBef>
                          <a:spcPct val="20000"/>
                        </a:spcBef>
                        <a:defRPr sz="2000">
                          <a:solidFill>
                            <a:schemeClr val="tx1"/>
                          </a:solidFill>
                          <a:latin typeface="Arial" charset="0"/>
                          <a:ea typeface="ＭＳ Ｐゴシック" pitchFamily="-84" charset="-128"/>
                        </a:defRPr>
                      </a:lvl3pPr>
                      <a:lvl4pPr>
                        <a:spcBef>
                          <a:spcPct val="20000"/>
                        </a:spcBef>
                        <a:defRPr>
                          <a:solidFill>
                            <a:schemeClr val="tx1"/>
                          </a:solidFill>
                          <a:latin typeface="Arial" charset="0"/>
                          <a:ea typeface="ＭＳ Ｐゴシック" pitchFamily="-84" charset="-128"/>
                        </a:defRPr>
                      </a:lvl4pPr>
                      <a:lvl5pPr>
                        <a:spcBef>
                          <a:spcPct val="20000"/>
                        </a:spcBef>
                        <a:defRPr>
                          <a:solidFill>
                            <a:schemeClr val="tx1"/>
                          </a:solidFill>
                          <a:latin typeface="Arial" charset="0"/>
                          <a:ea typeface="ＭＳ Ｐゴシック" pitchFamily="-84" charset="-128"/>
                        </a:defRPr>
                      </a:lvl5pPr>
                      <a:lvl6pPr marL="457200" eaLnBrk="0" fontAlgn="base" hangingPunct="0">
                        <a:spcBef>
                          <a:spcPct val="20000"/>
                        </a:spcBef>
                        <a:spcAft>
                          <a:spcPct val="0"/>
                        </a:spcAft>
                        <a:defRPr>
                          <a:solidFill>
                            <a:schemeClr val="tx1"/>
                          </a:solidFill>
                          <a:latin typeface="Arial" charset="0"/>
                          <a:ea typeface="ＭＳ Ｐゴシック" pitchFamily="-84" charset="-128"/>
                        </a:defRPr>
                      </a:lvl6pPr>
                      <a:lvl7pPr marL="914400" eaLnBrk="0" fontAlgn="base" hangingPunct="0">
                        <a:spcBef>
                          <a:spcPct val="20000"/>
                        </a:spcBef>
                        <a:spcAft>
                          <a:spcPct val="0"/>
                        </a:spcAft>
                        <a:defRPr>
                          <a:solidFill>
                            <a:schemeClr val="tx1"/>
                          </a:solidFill>
                          <a:latin typeface="Arial" charset="0"/>
                          <a:ea typeface="ＭＳ Ｐゴシック" pitchFamily="-84" charset="-128"/>
                        </a:defRPr>
                      </a:lvl7pPr>
                      <a:lvl8pPr marL="1371600" eaLnBrk="0" fontAlgn="base" hangingPunct="0">
                        <a:spcBef>
                          <a:spcPct val="20000"/>
                        </a:spcBef>
                        <a:spcAft>
                          <a:spcPct val="0"/>
                        </a:spcAft>
                        <a:defRPr>
                          <a:solidFill>
                            <a:schemeClr val="tx1"/>
                          </a:solidFill>
                          <a:latin typeface="Arial" charset="0"/>
                          <a:ea typeface="ＭＳ Ｐゴシック" pitchFamily="-84" charset="-128"/>
                        </a:defRPr>
                      </a:lvl8pPr>
                      <a:lvl9pPr marL="1828800" eaLnBrk="0" fontAlgn="base" hangingPunct="0">
                        <a:spcBef>
                          <a:spcPct val="20000"/>
                        </a:spcBef>
                        <a:spcAft>
                          <a:spcPct val="0"/>
                        </a:spcAft>
                        <a:defRPr>
                          <a:solidFill>
                            <a:schemeClr val="tx1"/>
                          </a:solidFill>
                          <a:latin typeface="Arial" charset="0"/>
                          <a:ea typeface="ＭＳ Ｐゴシック" pitchFamily="-8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10199"/>
                        </a:solidFill>
                        <a:effectLst/>
                        <a:latin typeface="Arial" charset="0"/>
                        <a:ea typeface="ＭＳ Ｐゴシック" pitchFamily="-8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FFF"/>
                    </a:solidFill>
                  </a:tcPr>
                </a:tc>
                <a:extLst>
                  <a:ext uri="{0D108BD9-81ED-4DB2-BD59-A6C34878D82A}">
                    <a16:rowId xmlns:a16="http://schemas.microsoft.com/office/drawing/2014/main" val="10006"/>
                  </a:ext>
                </a:extLst>
              </a:tr>
            </a:tbl>
          </a:graphicData>
        </a:graphic>
      </p:graphicFrame>
      <p:sp>
        <p:nvSpPr>
          <p:cNvPr id="6" name="TextBox 5"/>
          <p:cNvSpPr txBox="1">
            <a:spLocks noChangeArrowheads="1"/>
          </p:cNvSpPr>
          <p:nvPr/>
        </p:nvSpPr>
        <p:spPr bwMode="auto">
          <a:xfrm>
            <a:off x="6781800" y="2623932"/>
            <a:ext cx="1447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buClrTx/>
              <a:buSzTx/>
              <a:buFontTx/>
              <a:buNone/>
            </a:pPr>
            <a:r>
              <a:rPr lang="en-US" altLang="en-US" sz="2400">
                <a:solidFill>
                  <a:srgbClr val="000000"/>
                </a:solidFill>
              </a:rPr>
              <a:t>Scalar</a:t>
            </a:r>
          </a:p>
        </p:txBody>
      </p:sp>
      <p:sp>
        <p:nvSpPr>
          <p:cNvPr id="7" name="TextBox 6"/>
          <p:cNvSpPr txBox="1">
            <a:spLocks noChangeArrowheads="1"/>
          </p:cNvSpPr>
          <p:nvPr/>
        </p:nvSpPr>
        <p:spPr bwMode="auto">
          <a:xfrm>
            <a:off x="6781800" y="4909932"/>
            <a:ext cx="1447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buClrTx/>
              <a:buSzTx/>
              <a:buFontTx/>
              <a:buNone/>
            </a:pPr>
            <a:r>
              <a:rPr lang="en-US" altLang="en-US" sz="2400">
                <a:solidFill>
                  <a:srgbClr val="000000"/>
                </a:solidFill>
              </a:rPr>
              <a:t>Scalar</a:t>
            </a:r>
          </a:p>
        </p:txBody>
      </p:sp>
      <p:sp>
        <p:nvSpPr>
          <p:cNvPr id="8" name="TextBox 7"/>
          <p:cNvSpPr txBox="1">
            <a:spLocks noChangeArrowheads="1"/>
          </p:cNvSpPr>
          <p:nvPr/>
        </p:nvSpPr>
        <p:spPr bwMode="auto">
          <a:xfrm>
            <a:off x="6781800" y="4452732"/>
            <a:ext cx="1447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buClrTx/>
              <a:buSzTx/>
              <a:buFontTx/>
              <a:buNone/>
            </a:pPr>
            <a:r>
              <a:rPr lang="en-US" altLang="en-US" sz="2400">
                <a:solidFill>
                  <a:srgbClr val="000000"/>
                </a:solidFill>
              </a:rPr>
              <a:t>Scalar</a:t>
            </a:r>
          </a:p>
        </p:txBody>
      </p:sp>
      <p:sp>
        <p:nvSpPr>
          <p:cNvPr id="9" name="TextBox 8"/>
          <p:cNvSpPr txBox="1">
            <a:spLocks noChangeArrowheads="1"/>
          </p:cNvSpPr>
          <p:nvPr/>
        </p:nvSpPr>
        <p:spPr bwMode="auto">
          <a:xfrm>
            <a:off x="6781800" y="3995532"/>
            <a:ext cx="1447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buClrTx/>
              <a:buSzTx/>
              <a:buFontTx/>
              <a:buNone/>
            </a:pPr>
            <a:r>
              <a:rPr lang="en-US" altLang="en-US" sz="2400">
                <a:solidFill>
                  <a:srgbClr val="000000"/>
                </a:solidFill>
              </a:rPr>
              <a:t>Scalar</a:t>
            </a:r>
          </a:p>
        </p:txBody>
      </p:sp>
      <p:sp>
        <p:nvSpPr>
          <p:cNvPr id="10" name="TextBox 9"/>
          <p:cNvSpPr txBox="1">
            <a:spLocks noChangeArrowheads="1"/>
          </p:cNvSpPr>
          <p:nvPr/>
        </p:nvSpPr>
        <p:spPr bwMode="auto">
          <a:xfrm>
            <a:off x="6781800" y="3538332"/>
            <a:ext cx="1447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buClrTx/>
              <a:buSzTx/>
              <a:buFontTx/>
              <a:buNone/>
            </a:pPr>
            <a:r>
              <a:rPr lang="en-US" altLang="en-US" sz="2400">
                <a:solidFill>
                  <a:srgbClr val="000000"/>
                </a:solidFill>
              </a:rPr>
              <a:t>Vector</a:t>
            </a:r>
          </a:p>
        </p:txBody>
      </p:sp>
      <p:sp>
        <p:nvSpPr>
          <p:cNvPr id="11" name="TextBox 10"/>
          <p:cNvSpPr txBox="1">
            <a:spLocks noChangeArrowheads="1"/>
          </p:cNvSpPr>
          <p:nvPr/>
        </p:nvSpPr>
        <p:spPr bwMode="auto">
          <a:xfrm>
            <a:off x="6781800" y="3081132"/>
            <a:ext cx="1447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buClrTx/>
              <a:buSzTx/>
              <a:buFontTx/>
              <a:buNone/>
            </a:pPr>
            <a:r>
              <a:rPr lang="en-US" altLang="en-US" sz="2400">
                <a:solidFill>
                  <a:srgbClr val="000000"/>
                </a:solidFill>
              </a:rPr>
              <a:t>Vector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2000"/>
                                        <p:tgtEl>
                                          <p:spTgt spid="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accel="50000" decel="5000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09600" y="277815"/>
            <a:ext cx="10972800" cy="865186"/>
          </a:xfrm>
          <a:solidFill>
            <a:srgbClr val="C00000"/>
          </a:solidFill>
        </p:spPr>
        <p:txBody>
          <a:bodyPr/>
          <a:lstStyle/>
          <a:p>
            <a:pPr eaLnBrk="1" hangingPunct="1">
              <a:defRPr/>
            </a:pPr>
            <a:r>
              <a:rPr lang="en-US" altLang="en-US" dirty="0">
                <a:solidFill>
                  <a:schemeClr val="tx1"/>
                </a:solidFill>
                <a:ea typeface="+mj-ea"/>
                <a:cs typeface="+mj-cs"/>
              </a:rPr>
              <a:t>Distance</a:t>
            </a:r>
          </a:p>
        </p:txBody>
      </p:sp>
      <p:sp>
        <p:nvSpPr>
          <p:cNvPr id="29699" name="Rectangle 3"/>
          <p:cNvSpPr>
            <a:spLocks noGrp="1" noChangeArrowheads="1"/>
          </p:cNvSpPr>
          <p:nvPr>
            <p:ph type="body" idx="1"/>
          </p:nvPr>
        </p:nvSpPr>
        <p:spPr>
          <a:xfrm>
            <a:off x="609600" y="1143000"/>
            <a:ext cx="10972799" cy="5490866"/>
          </a:xfrm>
        </p:spPr>
        <p:txBody>
          <a:bodyPr/>
          <a:lstStyle/>
          <a:p>
            <a:pPr eaLnBrk="1" hangingPunct="1">
              <a:buFont typeface="Wingdings" pitchFamily="-84" charset="2"/>
              <a:buChar char="l"/>
              <a:defRPr/>
            </a:pPr>
            <a:endParaRPr lang="en-US" altLang="en-US" sz="3600" dirty="0">
              <a:solidFill>
                <a:srgbClr val="FFFF00"/>
              </a:solidFill>
              <a:effectLst>
                <a:outerShdw blurRad="38100" dist="38100" dir="2700000" algn="tl">
                  <a:srgbClr val="FFFFFF"/>
                </a:outerShdw>
              </a:effectLst>
            </a:endParaRPr>
          </a:p>
          <a:p>
            <a:pPr eaLnBrk="1" hangingPunct="1">
              <a:buFont typeface="Wingdings" pitchFamily="-84" charset="2"/>
              <a:buChar char="l"/>
              <a:defRPr/>
            </a:pPr>
            <a:r>
              <a:rPr lang="en-US" altLang="en-US" sz="3600" dirty="0">
                <a:solidFill>
                  <a:srgbClr val="FFFF00"/>
                </a:solidFill>
                <a:effectLst>
                  <a:outerShdw blurRad="38100" dist="38100" dir="2700000" algn="tl">
                    <a:srgbClr val="FFFFFF"/>
                  </a:outerShdw>
                </a:effectLst>
              </a:rPr>
              <a:t>Distance (d) </a:t>
            </a:r>
            <a:r>
              <a:rPr lang="en-US" altLang="en-US" sz="3600" dirty="0"/>
              <a:t>– how far an object travels or the length of a path between 2 points.</a:t>
            </a:r>
          </a:p>
          <a:p>
            <a:pPr lvl="1" eaLnBrk="1" hangingPunct="1">
              <a:buFont typeface="Wingdings" pitchFamily="-84" charset="2"/>
              <a:buChar char="l"/>
              <a:defRPr/>
            </a:pPr>
            <a:r>
              <a:rPr lang="en-US" altLang="en-US" sz="3600" dirty="0"/>
              <a:t>Does </a:t>
            </a:r>
            <a:r>
              <a:rPr lang="en-US" altLang="en-US" sz="3600" b="1" i="1" u="sng" dirty="0"/>
              <a:t>not</a:t>
            </a:r>
            <a:r>
              <a:rPr lang="en-US" altLang="en-US" sz="3600" dirty="0"/>
              <a:t> depend on direction. </a:t>
            </a:r>
          </a:p>
          <a:p>
            <a:pPr lvl="1" eaLnBrk="1" hangingPunct="1">
              <a:buFont typeface="Wingdings" pitchFamily="-84" charset="2"/>
              <a:buChar char="l"/>
              <a:defRPr/>
            </a:pPr>
            <a:r>
              <a:rPr lang="en-US" altLang="en-US" sz="3600" dirty="0"/>
              <a:t>Scalar or vector quantity?</a:t>
            </a:r>
          </a:p>
          <a:p>
            <a:pPr lvl="1" eaLnBrk="1" hangingPunct="1">
              <a:buFont typeface="Wingdings" pitchFamily="-84" charset="2"/>
              <a:buChar char="l"/>
              <a:defRPr/>
            </a:pPr>
            <a:r>
              <a:rPr lang="en-US" altLang="en-US" sz="3600" dirty="0"/>
              <a:t>Measured with a ruler or meter stick </a:t>
            </a:r>
          </a:p>
          <a:p>
            <a:pPr eaLnBrk="1" hangingPunct="1">
              <a:buFont typeface="Wingdings" pitchFamily="-84" charset="2"/>
              <a:buChar char="l"/>
              <a:defRPr/>
            </a:pPr>
            <a:endParaRPr lang="en-US" altLang="en-US" dirty="0"/>
          </a:p>
          <a:p>
            <a:pPr eaLnBrk="1" hangingPunct="1">
              <a:buFont typeface="Wingdings" pitchFamily="-84" charset="2"/>
              <a:buChar char="l"/>
              <a:defRPr/>
            </a:pPr>
            <a:endParaRPr lang="en-US" altLang="en-US" dirty="0"/>
          </a:p>
          <a:p>
            <a:pPr eaLnBrk="1" hangingPunct="1">
              <a:buFont typeface="Wingdings" pitchFamily="-84" charset="2"/>
              <a:buChar char="l"/>
              <a:defRPr/>
            </a:pPr>
            <a:endParaRPr lang="en-US" altLang="en-US" dirty="0"/>
          </a:p>
          <a:p>
            <a:pPr eaLnBrk="1" hangingPunct="1">
              <a:buFont typeface="Wingdings" pitchFamily="-84" charset="2"/>
              <a:buChar char="l"/>
              <a:defRPr/>
            </a:pPr>
            <a:endParaRPr lang="en-US" altLang="en-US" dirty="0"/>
          </a:p>
          <a:p>
            <a:pPr eaLnBrk="1" hangingPunct="1">
              <a:buFont typeface="Wingdings" pitchFamily="-84" charset="2"/>
              <a:buChar char="l"/>
              <a:defRPr/>
            </a:pPr>
            <a:endParaRPr lang="en-US" altLang="en-US" dirty="0"/>
          </a:p>
          <a:p>
            <a:pPr eaLnBrk="1" hangingPunct="1">
              <a:buFont typeface="Wingdings" pitchFamily="-84" charset="2"/>
              <a:buChar char="l"/>
              <a:defRPr/>
            </a:pPr>
            <a:endParaRPr lang="en-US" altLang="en-US" dirty="0"/>
          </a:p>
          <a:p>
            <a:pPr eaLnBrk="1" hangingPunct="1">
              <a:buFont typeface="Wingdings" pitchFamily="-84" charset="2"/>
              <a:buChar char="l"/>
              <a:defRPr/>
            </a:pPr>
            <a:endParaRPr lang="en-US" altLang="en-US" dirty="0"/>
          </a:p>
          <a:p>
            <a:pPr eaLnBrk="1" hangingPunct="1">
              <a:buFont typeface="Wingdings" pitchFamily="-84" charset="2"/>
              <a:buChar char="l"/>
              <a:defRPr/>
            </a:pPr>
            <a:endParaRPr lang="en-US" altLang="en-US" dirty="0"/>
          </a:p>
          <a:p>
            <a:pPr eaLnBrk="1" hangingPunct="1">
              <a:buFont typeface="Wingdings" pitchFamily="-84" charset="2"/>
              <a:buChar char="l"/>
              <a:defRPr/>
            </a:pPr>
            <a:r>
              <a:rPr lang="en-US" altLang="en-US" dirty="0"/>
              <a:t>What </a:t>
            </a:r>
            <a:r>
              <a:rPr lang="en-US" altLang="en-US" i="1" dirty="0"/>
              <a:t>distance</a:t>
            </a:r>
            <a:r>
              <a:rPr lang="en-US" altLang="en-US" dirty="0"/>
              <a:t> did the ant travel?</a:t>
            </a:r>
          </a:p>
        </p:txBody>
      </p:sp>
      <p:sp>
        <p:nvSpPr>
          <p:cNvPr id="143" name="TextBox 142"/>
          <p:cNvSpPr txBox="1">
            <a:spLocks noChangeArrowheads="1"/>
          </p:cNvSpPr>
          <p:nvPr/>
        </p:nvSpPr>
        <p:spPr bwMode="auto">
          <a:xfrm>
            <a:off x="6828184" y="3664234"/>
            <a:ext cx="1524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ea typeface="ＭＳ Ｐゴシック" panose="020B0600070205080204" pitchFamily="34" charset="-128"/>
              </a:defRPr>
            </a:lvl1pPr>
            <a:lvl2pPr marL="37931725" indent="-37474525">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ea typeface="ＭＳ Ｐゴシック" panose="020B0600070205080204" pitchFamily="34" charset="-128"/>
              </a:defRPr>
            </a:lvl9pPr>
          </a:lstStyle>
          <a:p>
            <a:pPr eaLnBrk="0" fontAlgn="base" hangingPunct="0">
              <a:spcBef>
                <a:spcPct val="0"/>
              </a:spcBef>
              <a:spcAft>
                <a:spcPct val="0"/>
              </a:spcAft>
              <a:buClrTx/>
              <a:buSzTx/>
              <a:buFontTx/>
              <a:buNone/>
            </a:pPr>
            <a:r>
              <a:rPr lang="en-US" altLang="en-US" sz="3600" dirty="0">
                <a:solidFill>
                  <a:srgbClr val="FFFF00"/>
                </a:solidFill>
              </a:rPr>
              <a:t>Scalar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9699">
                                            <p:txEl>
                                              <p:pRg st="1" end="1"/>
                                            </p:txEl>
                                          </p:spTgt>
                                        </p:tgtEl>
                                        <p:attrNameLst>
                                          <p:attrName>style.visibility</p:attrName>
                                        </p:attrNameLst>
                                      </p:cBhvr>
                                      <p:to>
                                        <p:strVal val="visible"/>
                                      </p:to>
                                    </p:set>
                                    <p:anim calcmode="lin" valueType="num">
                                      <p:cBhvr additive="base">
                                        <p:cTn id="7" dur="500" fill="hold"/>
                                        <p:tgtEl>
                                          <p:spTgt spid="2969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96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9699">
                                            <p:txEl>
                                              <p:pRg st="2" end="2"/>
                                            </p:txEl>
                                          </p:spTgt>
                                        </p:tgtEl>
                                        <p:attrNameLst>
                                          <p:attrName>style.visibility</p:attrName>
                                        </p:attrNameLst>
                                      </p:cBhvr>
                                      <p:to>
                                        <p:strVal val="visible"/>
                                      </p:to>
                                    </p:set>
                                    <p:anim calcmode="lin" valueType="num">
                                      <p:cBhvr additive="base">
                                        <p:cTn id="13" dur="500" fill="hold"/>
                                        <p:tgtEl>
                                          <p:spTgt spid="2969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96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9699">
                                            <p:txEl>
                                              <p:pRg st="3" end="3"/>
                                            </p:txEl>
                                          </p:spTgt>
                                        </p:tgtEl>
                                        <p:attrNameLst>
                                          <p:attrName>style.visibility</p:attrName>
                                        </p:attrNameLst>
                                      </p:cBhvr>
                                      <p:to>
                                        <p:strVal val="visible"/>
                                      </p:to>
                                    </p:set>
                                    <p:anim calcmode="lin" valueType="num">
                                      <p:cBhvr additive="base">
                                        <p:cTn id="19" dur="500" fill="hold"/>
                                        <p:tgtEl>
                                          <p:spTgt spid="2969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969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29699">
                                            <p:txEl>
                                              <p:pRg st="4" end="4"/>
                                            </p:txEl>
                                          </p:spTgt>
                                        </p:tgtEl>
                                        <p:attrNameLst>
                                          <p:attrName>style.visibility</p:attrName>
                                        </p:attrNameLst>
                                      </p:cBhvr>
                                      <p:to>
                                        <p:strVal val="visible"/>
                                      </p:to>
                                    </p:set>
                                    <p:anim calcmode="lin" valueType="num">
                                      <p:cBhvr additive="base">
                                        <p:cTn id="29" dur="500" fill="hold"/>
                                        <p:tgtEl>
                                          <p:spTgt spid="29699">
                                            <p:txEl>
                                              <p:pRg st="4" end="4"/>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2969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29699">
                                            <p:txEl>
                                              <p:pRg st="13" end="13"/>
                                            </p:txEl>
                                          </p:spTgt>
                                        </p:tgtEl>
                                        <p:attrNameLst>
                                          <p:attrName>style.visibility</p:attrName>
                                        </p:attrNameLst>
                                      </p:cBhvr>
                                      <p:to>
                                        <p:strVal val="visible"/>
                                      </p:to>
                                    </p:set>
                                    <p:anim calcmode="lin" valueType="num">
                                      <p:cBhvr additive="base">
                                        <p:cTn id="35" dur="500" fill="hold"/>
                                        <p:tgtEl>
                                          <p:spTgt spid="29699">
                                            <p:txEl>
                                              <p:pRg st="13" end="13"/>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29699">
                                            <p:txEl>
                                              <p:pRg st="13" end="1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uiExpand="1" build="p" bldLvl="5"/>
      <p:bldP spid="14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solidFill>
            <a:srgbClr val="C00000"/>
          </a:solidFill>
        </p:spPr>
        <p:txBody>
          <a:bodyPr/>
          <a:lstStyle/>
          <a:p>
            <a:pPr eaLnBrk="1" hangingPunct="1">
              <a:defRPr/>
            </a:pPr>
            <a:r>
              <a:rPr lang="en-US" altLang="en-US" dirty="0">
                <a:solidFill>
                  <a:schemeClr val="tx1"/>
                </a:solidFill>
                <a:ea typeface="+mj-ea"/>
                <a:cs typeface="+mj-cs"/>
              </a:rPr>
              <a:t>Displacement</a:t>
            </a:r>
          </a:p>
        </p:txBody>
      </p:sp>
      <p:sp>
        <p:nvSpPr>
          <p:cNvPr id="33795" name="Rectangle 3"/>
          <p:cNvSpPr>
            <a:spLocks noGrp="1" noChangeArrowheads="1"/>
          </p:cNvSpPr>
          <p:nvPr>
            <p:ph type="body" idx="1"/>
          </p:nvPr>
        </p:nvSpPr>
        <p:spPr>
          <a:xfrm>
            <a:off x="755374" y="1600200"/>
            <a:ext cx="10827026" cy="4953000"/>
          </a:xfrm>
        </p:spPr>
        <p:txBody>
          <a:bodyPr/>
          <a:lstStyle/>
          <a:p>
            <a:pPr eaLnBrk="1" hangingPunct="1">
              <a:buFont typeface="Wingdings" pitchFamily="-84" charset="2"/>
              <a:buChar char="l"/>
              <a:defRPr/>
            </a:pPr>
            <a:r>
              <a:rPr lang="en-US" altLang="en-US" dirty="0">
                <a:solidFill>
                  <a:srgbClr val="FFFF00"/>
                </a:solidFill>
                <a:effectLst>
                  <a:outerShdw blurRad="38100" dist="38100" dir="2700000" algn="tl">
                    <a:srgbClr val="FFFFFF"/>
                  </a:outerShdw>
                </a:effectLst>
              </a:rPr>
              <a:t>Displacement (</a:t>
            </a:r>
            <a:r>
              <a:rPr lang="en-US" altLang="en-US" dirty="0">
                <a:solidFill>
                  <a:srgbClr val="FFFF00"/>
                </a:solidFill>
                <a:effectLst>
                  <a:outerShdw blurRad="38100" dist="38100" dir="2700000" algn="tl">
                    <a:srgbClr val="FFFFFF"/>
                  </a:outerShdw>
                </a:effectLst>
                <a:sym typeface="Symbol" pitchFamily="-84" charset="2"/>
              </a:rPr>
              <a:t>x) </a:t>
            </a:r>
            <a:r>
              <a:rPr lang="en-US" altLang="en-US" dirty="0">
                <a:sym typeface="Symbol" pitchFamily="-84" charset="2"/>
              </a:rPr>
              <a:t>–is the direction and the length of a straight line from the starting point to the ending point or where you are in relation to where you started from.</a:t>
            </a:r>
          </a:p>
          <a:p>
            <a:pPr lvl="1" eaLnBrk="1" hangingPunct="1">
              <a:buFont typeface="Wingdings" pitchFamily="-84" charset="2"/>
              <a:buChar char="l"/>
              <a:defRPr/>
            </a:pPr>
            <a:r>
              <a:rPr lang="en-US" altLang="en-US" sz="3200" i="1" u="sng" dirty="0">
                <a:sym typeface="Symbol" pitchFamily="-84" charset="2"/>
              </a:rPr>
              <a:t>Does</a:t>
            </a:r>
            <a:r>
              <a:rPr lang="en-US" altLang="en-US" sz="3200" dirty="0">
                <a:sym typeface="Symbol" pitchFamily="-84" charset="2"/>
              </a:rPr>
              <a:t> depend on direction. </a:t>
            </a:r>
            <a:r>
              <a:rPr lang="en-US" altLang="en-US" sz="3200" dirty="0">
                <a:solidFill>
                  <a:srgbClr val="FFFF00"/>
                </a:solidFill>
                <a:effectLst>
                  <a:outerShdw blurRad="38100" dist="38100" dir="2700000" algn="tl">
                    <a:srgbClr val="FFFFFF"/>
                  </a:outerShdw>
                </a:effectLst>
                <a:sym typeface="Symbol" pitchFamily="-84" charset="2"/>
              </a:rPr>
              <a:t>Vector Quantity</a:t>
            </a:r>
            <a:endParaRPr lang="en-US" altLang="en-US" sz="3200" dirty="0">
              <a:sym typeface="Symbol" pitchFamily="-84" charset="2"/>
            </a:endParaRPr>
          </a:p>
          <a:p>
            <a:pPr eaLnBrk="1" hangingPunct="1">
              <a:buFont typeface="Wingdings" pitchFamily="-84" charset="2"/>
              <a:buChar char="l"/>
              <a:defRPr/>
            </a:pPr>
            <a:r>
              <a:rPr lang="en-US" altLang="en-US" dirty="0">
                <a:sym typeface="Symbol" pitchFamily="-84" charset="2"/>
              </a:rPr>
              <a:t>Examples of directions:</a:t>
            </a:r>
          </a:p>
          <a:p>
            <a:pPr lvl="1" eaLnBrk="1" hangingPunct="1">
              <a:buFont typeface="Wingdings" pitchFamily="-84" charset="2"/>
              <a:buChar char="l"/>
              <a:defRPr/>
            </a:pPr>
            <a:r>
              <a:rPr lang="en-US" altLang="en-US" sz="3200" dirty="0">
                <a:sym typeface="Symbol" pitchFamily="-84" charset="2"/>
              </a:rPr>
              <a:t>+ and –</a:t>
            </a:r>
          </a:p>
          <a:p>
            <a:pPr lvl="1" eaLnBrk="1" hangingPunct="1">
              <a:buFont typeface="Wingdings" pitchFamily="-84" charset="2"/>
              <a:buChar char="l"/>
              <a:defRPr/>
            </a:pPr>
            <a:r>
              <a:rPr lang="en-US" altLang="en-US" sz="3200" dirty="0">
                <a:sym typeface="Symbol" pitchFamily="-84" charset="2"/>
              </a:rPr>
              <a:t>N, S, E, W</a:t>
            </a:r>
          </a:p>
          <a:p>
            <a:pPr lvl="1" eaLnBrk="1" hangingPunct="1">
              <a:buFont typeface="Wingdings" pitchFamily="-84" charset="2"/>
              <a:buChar char="l"/>
              <a:defRPr/>
            </a:pPr>
            <a:r>
              <a:rPr lang="en-US" altLang="en-US" sz="3200" dirty="0">
                <a:sym typeface="Symbol" pitchFamily="-84" charset="2"/>
              </a:rPr>
              <a:t>Angles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 calcmode="lin" valueType="num">
                                      <p:cBhvr additive="base">
                                        <p:cTn id="7" dur="500" fill="hold"/>
                                        <p:tgtEl>
                                          <p:spTgt spid="337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37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3795">
                                            <p:txEl>
                                              <p:pRg st="1" end="1"/>
                                            </p:txEl>
                                          </p:spTgt>
                                        </p:tgtEl>
                                        <p:attrNameLst>
                                          <p:attrName>style.visibility</p:attrName>
                                        </p:attrNameLst>
                                      </p:cBhvr>
                                      <p:to>
                                        <p:strVal val="visible"/>
                                      </p:to>
                                    </p:set>
                                    <p:anim calcmode="lin" valueType="num">
                                      <p:cBhvr additive="base">
                                        <p:cTn id="13" dur="500" fill="hold"/>
                                        <p:tgtEl>
                                          <p:spTgt spid="337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37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3795">
                                            <p:txEl>
                                              <p:pRg st="2" end="2"/>
                                            </p:txEl>
                                          </p:spTgt>
                                        </p:tgtEl>
                                        <p:attrNameLst>
                                          <p:attrName>style.visibility</p:attrName>
                                        </p:attrNameLst>
                                      </p:cBhvr>
                                      <p:to>
                                        <p:strVal val="visible"/>
                                      </p:to>
                                    </p:set>
                                    <p:anim calcmode="lin" valueType="num">
                                      <p:cBhvr additive="base">
                                        <p:cTn id="19" dur="500" fill="hold"/>
                                        <p:tgtEl>
                                          <p:spTgt spid="3379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37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3795">
                                            <p:txEl>
                                              <p:pRg st="3" end="3"/>
                                            </p:txEl>
                                          </p:spTgt>
                                        </p:tgtEl>
                                        <p:attrNameLst>
                                          <p:attrName>style.visibility</p:attrName>
                                        </p:attrNameLst>
                                      </p:cBhvr>
                                      <p:to>
                                        <p:strVal val="visible"/>
                                      </p:to>
                                    </p:set>
                                    <p:anim calcmode="lin" valueType="num">
                                      <p:cBhvr additive="base">
                                        <p:cTn id="25" dur="500" fill="hold"/>
                                        <p:tgtEl>
                                          <p:spTgt spid="3379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379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3795">
                                            <p:txEl>
                                              <p:pRg st="4" end="4"/>
                                            </p:txEl>
                                          </p:spTgt>
                                        </p:tgtEl>
                                        <p:attrNameLst>
                                          <p:attrName>style.visibility</p:attrName>
                                        </p:attrNameLst>
                                      </p:cBhvr>
                                      <p:to>
                                        <p:strVal val="visible"/>
                                      </p:to>
                                    </p:set>
                                    <p:anim calcmode="lin" valueType="num">
                                      <p:cBhvr additive="base">
                                        <p:cTn id="31" dur="500" fill="hold"/>
                                        <p:tgtEl>
                                          <p:spTgt spid="3379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379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3795">
                                            <p:txEl>
                                              <p:pRg st="5" end="5"/>
                                            </p:txEl>
                                          </p:spTgt>
                                        </p:tgtEl>
                                        <p:attrNameLst>
                                          <p:attrName>style.visibility</p:attrName>
                                        </p:attrNameLst>
                                      </p:cBhvr>
                                      <p:to>
                                        <p:strVal val="visible"/>
                                      </p:to>
                                    </p:set>
                                    <p:anim calcmode="lin" valueType="num">
                                      <p:cBhvr additive="base">
                                        <p:cTn id="37" dur="500" fill="hold"/>
                                        <p:tgtEl>
                                          <p:spTgt spid="33795">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379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bldLvl="5"/>
    </p:bldLst>
  </p:timing>
</p:sld>
</file>

<file path=ppt/theme/theme1.xml><?xml version="1.0" encoding="utf-8"?>
<a:theme xmlns:a="http://schemas.openxmlformats.org/drawingml/2006/main" name="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1_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2_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3_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8_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9_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0_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638</TotalTime>
  <Words>903</Words>
  <Application>Microsoft Office PowerPoint</Application>
  <PresentationFormat>Widescreen</PresentationFormat>
  <Paragraphs>222</Paragraphs>
  <Slides>21</Slides>
  <Notes>2</Notes>
  <HiddenSlides>0</HiddenSlides>
  <MMClips>0</MMClips>
  <ScaleCrop>false</ScaleCrop>
  <HeadingPairs>
    <vt:vector size="6" baseType="variant">
      <vt:variant>
        <vt:lpstr>Fonts Used</vt:lpstr>
      </vt:variant>
      <vt:variant>
        <vt:i4>5</vt:i4>
      </vt:variant>
      <vt:variant>
        <vt:lpstr>Theme</vt:lpstr>
      </vt:variant>
      <vt:variant>
        <vt:i4>12</vt:i4>
      </vt:variant>
      <vt:variant>
        <vt:lpstr>Slide Titles</vt:lpstr>
      </vt:variant>
      <vt:variant>
        <vt:i4>21</vt:i4>
      </vt:variant>
    </vt:vector>
  </HeadingPairs>
  <TitlesOfParts>
    <vt:vector size="38" baseType="lpstr">
      <vt:lpstr>Arial</vt:lpstr>
      <vt:lpstr>Calibri</vt:lpstr>
      <vt:lpstr>Cambria Math</vt:lpstr>
      <vt:lpstr>Times New Roman</vt:lpstr>
      <vt:lpstr>Wingdings</vt:lpstr>
      <vt:lpstr>Orbit</vt:lpstr>
      <vt:lpstr>1_Orbit</vt:lpstr>
      <vt:lpstr>2_Orbit</vt:lpstr>
      <vt:lpstr>3_Orbit</vt:lpstr>
      <vt:lpstr>4_Orbit</vt:lpstr>
      <vt:lpstr>5_Orbit</vt:lpstr>
      <vt:lpstr>8_Orbit</vt:lpstr>
      <vt:lpstr>9_Orbit</vt:lpstr>
      <vt:lpstr>10_Orbit</vt:lpstr>
      <vt:lpstr>11_Orbit</vt:lpstr>
      <vt:lpstr>12_Orbit</vt:lpstr>
      <vt:lpstr>13_Orbit</vt:lpstr>
      <vt:lpstr>8th Grade Science Chapter 11 Distance and Displacement </vt:lpstr>
      <vt:lpstr>Learning Objectives</vt:lpstr>
      <vt:lpstr>Physics Introduction</vt:lpstr>
      <vt:lpstr>Scalars and Vectors</vt:lpstr>
      <vt:lpstr>Examples of Scalars and Vectors</vt:lpstr>
      <vt:lpstr>Vectors</vt:lpstr>
      <vt:lpstr>Do you know the difference?</vt:lpstr>
      <vt:lpstr>Distance</vt:lpstr>
      <vt:lpstr>Displacement</vt:lpstr>
      <vt:lpstr>Distance and Displacement</vt:lpstr>
      <vt:lpstr>Distance and Displacement</vt:lpstr>
      <vt:lpstr>Distance and Displacement</vt:lpstr>
      <vt:lpstr>Displacement and Distance in 2 Directions</vt:lpstr>
      <vt:lpstr>Displacement and Distance in 2 Directions</vt:lpstr>
      <vt:lpstr>Displacement vs. Distance</vt:lpstr>
      <vt:lpstr>Distance vs. Displacement</vt:lpstr>
      <vt:lpstr>Distance and Displacement</vt:lpstr>
      <vt:lpstr>Distance and Displacement</vt:lpstr>
      <vt:lpstr>PowerPoint Presentation</vt:lpstr>
      <vt:lpstr>PowerPoint Presentation</vt:lpstr>
      <vt:lpstr>Big Ideas</vt:lpstr>
    </vt:vector>
  </TitlesOfParts>
  <Company>Boyertown Area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8th Grade Science Chapter 11 Distance and Displacement </dc:title>
  <dc:creator>Berger, Jerry</dc:creator>
  <cp:lastModifiedBy>Berger, Jerry</cp:lastModifiedBy>
  <cp:revision>49</cp:revision>
  <dcterms:created xsi:type="dcterms:W3CDTF">2018-11-15T13:49:26Z</dcterms:created>
  <dcterms:modified xsi:type="dcterms:W3CDTF">2019-11-15T14:59:59Z</dcterms:modified>
</cp:coreProperties>
</file>